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 id="2147483704" r:id="rId2"/>
    <p:sldMasterId id="2147483691" r:id="rId3"/>
    <p:sldMasterId id="2147485314" r:id="rId4"/>
  </p:sldMasterIdLst>
  <p:notesMasterIdLst>
    <p:notesMasterId r:id="rId24"/>
  </p:notesMasterIdLst>
  <p:sldIdLst>
    <p:sldId id="564" r:id="rId5"/>
    <p:sldId id="562" r:id="rId6"/>
    <p:sldId id="539" r:id="rId7"/>
    <p:sldId id="540" r:id="rId8"/>
    <p:sldId id="541" r:id="rId9"/>
    <p:sldId id="543" r:id="rId10"/>
    <p:sldId id="547" r:id="rId11"/>
    <p:sldId id="549" r:id="rId12"/>
    <p:sldId id="546" r:id="rId13"/>
    <p:sldId id="545" r:id="rId14"/>
    <p:sldId id="550" r:id="rId15"/>
    <p:sldId id="554" r:id="rId16"/>
    <p:sldId id="553" r:id="rId17"/>
    <p:sldId id="560" r:id="rId18"/>
    <p:sldId id="552" r:id="rId19"/>
    <p:sldId id="551" r:id="rId20"/>
    <p:sldId id="555" r:id="rId21"/>
    <p:sldId id="559" r:id="rId22"/>
    <p:sldId id="561" r:id="rId23"/>
  </p:sldIdLst>
  <p:sldSz cx="9144000" cy="5143500" type="screen16x9"/>
  <p:notesSz cx="6797675" cy="9926638"/>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486"/>
    <a:srgbClr val="9933FF"/>
    <a:srgbClr val="3366FF"/>
    <a:srgbClr val="9900CC"/>
    <a:srgbClr val="996633"/>
    <a:srgbClr val="FF66FF"/>
    <a:srgbClr val="FF9999"/>
    <a:srgbClr val="FFFF00"/>
    <a:srgbClr val="33CCCC"/>
    <a:srgbClr val="8ACE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86323" autoAdjust="0"/>
  </p:normalViewPr>
  <p:slideViewPr>
    <p:cSldViewPr snapToGrid="0" snapToObjects="1">
      <p:cViewPr varScale="1">
        <p:scale>
          <a:sx n="80" d="100"/>
          <a:sy n="80" d="100"/>
        </p:scale>
        <p:origin x="736" y="52"/>
      </p:cViewPr>
      <p:guideLst>
        <p:guide orient="horz" pos="1620"/>
        <p:guide pos="2880"/>
      </p:guideLst>
    </p:cSldViewPr>
  </p:slideViewPr>
  <p:outlineViewPr>
    <p:cViewPr>
      <p:scale>
        <a:sx n="33" d="100"/>
        <a:sy n="33" d="100"/>
      </p:scale>
      <p:origin x="0" y="-5096"/>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5"/>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3850443" y="1"/>
            <a:ext cx="2945659" cy="498055"/>
          </a:xfrm>
          <a:prstGeom prst="rect">
            <a:avLst/>
          </a:prstGeom>
        </p:spPr>
        <p:txBody>
          <a:bodyPr vert="horz" lIns="96661" tIns="48331" rIns="96661" bIns="48331" rtlCol="0"/>
          <a:lstStyle>
            <a:lvl1pPr algn="r">
              <a:defRPr sz="1300"/>
            </a:lvl1pPr>
          </a:lstStyle>
          <a:p>
            <a:fld id="{392E1C86-A76D-D149-8F9D-16478816F447}" type="datetimeFigureOut">
              <a:rPr lang="en-US" smtClean="0"/>
              <a:t>12/6/2021</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4"/>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3850443" y="9428584"/>
            <a:ext cx="2945659" cy="498054"/>
          </a:xfrm>
          <a:prstGeom prst="rect">
            <a:avLst/>
          </a:prstGeom>
        </p:spPr>
        <p:txBody>
          <a:bodyPr vert="horz" lIns="96661" tIns="48331" rIns="96661" bIns="48331" rtlCol="0" anchor="b"/>
          <a:lstStyle>
            <a:lvl1pPr algn="r">
              <a:defRPr sz="1300"/>
            </a:lvl1pPr>
          </a:lstStyle>
          <a:p>
            <a:fld id="{E61B0765-88B4-914F-8249-6BC94FBC2B78}" type="slidenum">
              <a:rPr lang="en-US" smtClean="0"/>
              <a:t>‹#›</a:t>
            </a:fld>
            <a:endParaRPr lang="en-US"/>
          </a:p>
        </p:txBody>
      </p:sp>
    </p:spTree>
    <p:extLst>
      <p:ext uri="{BB962C8B-B14F-4D97-AF65-F5344CB8AC3E}">
        <p14:creationId xmlns:p14="http://schemas.microsoft.com/office/powerpoint/2010/main" val="188933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868270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5380125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28047211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409616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 xmlns:a16="http://schemas.microsoft.com/office/drawing/2014/main" id="{9F67E486-8FF1-C14E-B527-A0A421BC0D17}"/>
              </a:ext>
            </a:extLst>
          </p:cNvPr>
          <p:cNvSpPr>
            <a:spLocks noGrp="1"/>
          </p:cNvSpPr>
          <p:nvPr>
            <p:ph type="dt" sz="half" idx="11"/>
          </p:nvPr>
        </p:nvSpPr>
        <p:spPr/>
        <p:txBody>
          <a:bodyPr/>
          <a:lstStyle/>
          <a:p>
            <a:fld id="{B5D62A43-E3AD-D74B-81CF-EFADCAE9AC02}" type="datetime1">
              <a:rPr lang="en-US" smtClean="0"/>
              <a:t>12/6/2021</a:t>
            </a:fld>
            <a:endParaRPr lang="en-US"/>
          </a:p>
        </p:txBody>
      </p:sp>
    </p:spTree>
    <p:extLst>
      <p:ext uri="{BB962C8B-B14F-4D97-AF65-F5344CB8AC3E}">
        <p14:creationId xmlns:p14="http://schemas.microsoft.com/office/powerpoint/2010/main" val="276369530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32350E07-AAF5-5A4E-A7A7-20DCDBA3187C}" type="slidenum">
              <a:rPr lang="en-US" smtClean="0"/>
              <a:pPr/>
              <a:t>‹#›</a:t>
            </a:fld>
            <a:endParaRPr lang="en-US" dirty="0"/>
          </a:p>
        </p:txBody>
      </p:sp>
      <p:sp>
        <p:nvSpPr>
          <p:cNvPr id="4" name="Date Placeholder 3"/>
          <p:cNvSpPr>
            <a:spLocks noGrp="1"/>
          </p:cNvSpPr>
          <p:nvPr>
            <p:ph type="dt" sz="half" idx="11"/>
          </p:nvPr>
        </p:nvSpPr>
        <p:spPr/>
        <p:txBody>
          <a:bodyPr/>
          <a:lstStyle/>
          <a:p>
            <a:fld id="{3331D38A-4C03-9A41-930F-15DF00E5A65B}" type="datetime1">
              <a:rPr lang="en-US" smtClean="0"/>
              <a:t>12/6/2021</a:t>
            </a:fld>
            <a:endParaRPr lang="en-US"/>
          </a:p>
        </p:txBody>
      </p:sp>
    </p:spTree>
    <p:extLst>
      <p:ext uri="{BB962C8B-B14F-4D97-AF65-F5344CB8AC3E}">
        <p14:creationId xmlns:p14="http://schemas.microsoft.com/office/powerpoint/2010/main" val="365943548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umper-1">
    <p:spTree>
      <p:nvGrpSpPr>
        <p:cNvPr id="1" name=""/>
        <p:cNvGrpSpPr/>
        <p:nvPr/>
      </p:nvGrpSpPr>
      <p:grpSpPr>
        <a:xfrm>
          <a:off x="0" y="0"/>
          <a:ext cx="0" cy="0"/>
          <a:chOff x="0" y="0"/>
          <a:chExt cx="0" cy="0"/>
        </a:xfrm>
      </p:grpSpPr>
      <p:pic>
        <p:nvPicPr>
          <p:cNvPr id="6" name="Picture 5" descr="A picture containing indoor, sitting&#10;&#10;Description automatically generated">
            <a:extLst>
              <a:ext uri="{FF2B5EF4-FFF2-40B4-BE49-F238E27FC236}">
                <a16:creationId xmlns="" xmlns:a16="http://schemas.microsoft.com/office/drawing/2014/main" id="{BC352F83-97A5-7548-A25E-ABEEF2CA504E}"/>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10000"/>
                    </a14:imgEffect>
                  </a14:imgLayer>
                </a14:imgProps>
              </a:ext>
            </a:extLst>
          </a:blip>
          <a:srcRect l="3018" t="19693" r="2415" b="4316"/>
          <a:stretch/>
        </p:blipFill>
        <p:spPr>
          <a:xfrm>
            <a:off x="0" y="0"/>
            <a:ext cx="9144000" cy="5143500"/>
          </a:xfrm>
          <a:prstGeom prst="rect">
            <a:avLst/>
          </a:prstGeom>
        </p:spPr>
      </p:pic>
      <p:sp>
        <p:nvSpPr>
          <p:cNvPr id="4" name="Rectangle 3"/>
          <p:cNvSpPr/>
          <p:nvPr userDrawn="1"/>
        </p:nvSpPr>
        <p:spPr>
          <a:xfrm>
            <a:off x="0" y="0"/>
            <a:ext cx="9143999" cy="51435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a:blip r:embed="rId4">
            <a:alphaModFix amt="6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2600" y="1924106"/>
            <a:ext cx="982998" cy="794514"/>
          </a:xfrm>
          <a:prstGeom prst="rect">
            <a:avLst/>
          </a:prstGeom>
        </p:spPr>
      </p:pic>
      <p:pic>
        <p:nvPicPr>
          <p:cNvPr id="13" name="Picture 12"/>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l="29105" t="75795" r="20169"/>
          <a:stretch/>
        </p:blipFill>
        <p:spPr>
          <a:xfrm>
            <a:off x="0" y="-1"/>
            <a:ext cx="9144000" cy="4543175"/>
          </a:xfrm>
          <a:prstGeom prst="rect">
            <a:avLst/>
          </a:prstGeom>
        </p:spPr>
      </p:pic>
      <p:sp>
        <p:nvSpPr>
          <p:cNvPr id="3" name="Text Placeholder 2"/>
          <p:cNvSpPr>
            <a:spLocks noGrp="1"/>
          </p:cNvSpPr>
          <p:nvPr>
            <p:ph type="body" idx="1" hasCustomPrompt="1"/>
          </p:nvPr>
        </p:nvSpPr>
        <p:spPr>
          <a:xfrm>
            <a:off x="1106435" y="2874393"/>
            <a:ext cx="7690178"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itle 8"/>
          <p:cNvSpPr>
            <a:spLocks noGrp="1"/>
          </p:cNvSpPr>
          <p:nvPr>
            <p:ph type="title" hasCustomPrompt="1"/>
          </p:nvPr>
        </p:nvSpPr>
        <p:spPr>
          <a:xfrm>
            <a:off x="1106434" y="2196679"/>
            <a:ext cx="7694665" cy="757130"/>
          </a:xfrm>
        </p:spPr>
        <p:txBody>
          <a:bodyPr lIns="91440" anchor="t" anchorCtr="0"/>
          <a:lstStyle>
            <a:lvl1pPr>
              <a:defRPr sz="4800" spc="-20" baseline="0">
                <a:solidFill>
                  <a:schemeClr val="bg1"/>
                </a:solidFill>
              </a:defRPr>
            </a:lvl1pPr>
          </a:lstStyle>
          <a:p>
            <a:r>
              <a:rPr lang="en-US" dirty="0"/>
              <a:t>Click To Edit Section Title</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umper-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5000" contrast="-15000"/>
                    </a14:imgEffect>
                  </a14:imgLayer>
                </a14:imgProps>
              </a:ext>
              <a:ext uri="{28A0092B-C50C-407E-A947-70E740481C1C}">
                <a14:useLocalDpi xmlns:a14="http://schemas.microsoft.com/office/drawing/2010/main" val="0"/>
              </a:ext>
            </a:extLst>
          </a:blip>
          <a:srcRect t="19644"/>
          <a:stretch/>
        </p:blipFill>
        <p:spPr>
          <a:xfrm>
            <a:off x="0" y="0"/>
            <a:ext cx="9144000" cy="5143500"/>
          </a:xfrm>
          <a:prstGeom prst="rect">
            <a:avLst/>
          </a:prstGeom>
          <a:noFill/>
          <a:ln>
            <a:noFill/>
          </a:ln>
        </p:spPr>
      </p:pic>
      <p:sp>
        <p:nvSpPr>
          <p:cNvPr id="4" name="Rectangle 3"/>
          <p:cNvSpPr/>
          <p:nvPr userDrawn="1"/>
        </p:nvSpPr>
        <p:spPr>
          <a:xfrm>
            <a:off x="0" y="0"/>
            <a:ext cx="9143999" cy="51435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1106435" y="2874393"/>
            <a:ext cx="7690178"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9" name="Title 8"/>
          <p:cNvSpPr>
            <a:spLocks noGrp="1"/>
          </p:cNvSpPr>
          <p:nvPr>
            <p:ph type="title" hasCustomPrompt="1"/>
          </p:nvPr>
        </p:nvSpPr>
        <p:spPr>
          <a:xfrm>
            <a:off x="1106434" y="2196679"/>
            <a:ext cx="7694665" cy="757130"/>
          </a:xfrm>
        </p:spPr>
        <p:txBody>
          <a:bodyPr lIns="91440" anchor="b" anchorCtr="0"/>
          <a:lstStyle>
            <a:lvl1pPr>
              <a:defRPr sz="4800" spc="-20" baseline="0">
                <a:solidFill>
                  <a:schemeClr val="bg1"/>
                </a:solidFill>
              </a:defRPr>
            </a:lvl1pPr>
          </a:lstStyle>
          <a:p>
            <a:r>
              <a:rPr lang="en-US" dirty="0" smtClean="0"/>
              <a:t>Click To Edit Section Title</a:t>
            </a:r>
            <a:endParaRPr lang="en-US" dirty="0"/>
          </a:p>
        </p:txBody>
      </p:sp>
      <p:pic>
        <p:nvPicPr>
          <p:cNvPr id="13" name="Picture 12"/>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5255945" y="-14276511"/>
            <a:ext cx="18025872" cy="18769584"/>
          </a:xfrm>
          <a:prstGeom prst="rect">
            <a:avLst/>
          </a:prstGeom>
        </p:spPr>
      </p:pic>
    </p:spTree>
    <p:extLst>
      <p:ext uri="{BB962C8B-B14F-4D97-AF65-F5344CB8AC3E}">
        <p14:creationId xmlns:p14="http://schemas.microsoft.com/office/powerpoint/2010/main" val="1306704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Bumper-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5000" contrast="-15000"/>
                    </a14:imgEffect>
                  </a14:imgLayer>
                </a14:imgProps>
              </a:ext>
              <a:ext uri="{28A0092B-C50C-407E-A947-70E740481C1C}">
                <a14:useLocalDpi xmlns:a14="http://schemas.microsoft.com/office/drawing/2010/main" val="0"/>
              </a:ext>
            </a:extLst>
          </a:blip>
          <a:srcRect t="19644"/>
          <a:stretch/>
        </p:blipFill>
        <p:spPr>
          <a:xfrm>
            <a:off x="0" y="0"/>
            <a:ext cx="9144000" cy="5143500"/>
          </a:xfrm>
          <a:prstGeom prst="rect">
            <a:avLst/>
          </a:prstGeom>
          <a:noFill/>
          <a:ln>
            <a:noFill/>
          </a:ln>
        </p:spPr>
      </p:pic>
      <p:sp>
        <p:nvSpPr>
          <p:cNvPr id="4" name="Rectangle 3"/>
          <p:cNvSpPr/>
          <p:nvPr userDrawn="1"/>
        </p:nvSpPr>
        <p:spPr>
          <a:xfrm>
            <a:off x="0" y="0"/>
            <a:ext cx="9143999" cy="51435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1106435" y="2874393"/>
            <a:ext cx="7690178"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9" name="Title 8"/>
          <p:cNvSpPr>
            <a:spLocks noGrp="1"/>
          </p:cNvSpPr>
          <p:nvPr>
            <p:ph type="title" hasCustomPrompt="1"/>
          </p:nvPr>
        </p:nvSpPr>
        <p:spPr>
          <a:xfrm>
            <a:off x="1106434" y="2196679"/>
            <a:ext cx="7694665" cy="757130"/>
          </a:xfrm>
        </p:spPr>
        <p:txBody>
          <a:bodyPr lIns="91440" anchor="b" anchorCtr="0"/>
          <a:lstStyle>
            <a:lvl1pPr>
              <a:defRPr sz="4800" spc="-20" baseline="0">
                <a:solidFill>
                  <a:schemeClr val="bg1"/>
                </a:solidFill>
              </a:defRPr>
            </a:lvl1pPr>
          </a:lstStyle>
          <a:p>
            <a:r>
              <a:rPr lang="en-US" dirty="0" smtClean="0"/>
              <a:t>Click To Edit Section Title</a:t>
            </a:r>
            <a:endParaRPr lang="en-US" dirty="0"/>
          </a:p>
        </p:txBody>
      </p:sp>
      <p:pic>
        <p:nvPicPr>
          <p:cNvPr id="13" name="Picture 12"/>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5255945" y="-14276511"/>
            <a:ext cx="18025872" cy="18769584"/>
          </a:xfrm>
          <a:prstGeom prst="rect">
            <a:avLst/>
          </a:prstGeom>
        </p:spPr>
      </p:pic>
    </p:spTree>
    <p:extLst>
      <p:ext uri="{BB962C8B-B14F-4D97-AF65-F5344CB8AC3E}">
        <p14:creationId xmlns:p14="http://schemas.microsoft.com/office/powerpoint/2010/main" val="409632512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mper–Competencies">
    <p:spTree>
      <p:nvGrpSpPr>
        <p:cNvPr id="1" name=""/>
        <p:cNvGrpSpPr/>
        <p:nvPr/>
      </p:nvGrpSpPr>
      <p:grpSpPr>
        <a:xfrm>
          <a:off x="0" y="0"/>
          <a:ext cx="0" cy="0"/>
          <a:chOff x="0" y="0"/>
          <a:chExt cx="0" cy="0"/>
        </a:xfrm>
      </p:grpSpPr>
      <p:pic>
        <p:nvPicPr>
          <p:cNvPr id="7" name="Picture 6" descr="A picture containing indoor, sitting&#10;&#10;Description automatically generated">
            <a:extLst>
              <a:ext uri="{FF2B5EF4-FFF2-40B4-BE49-F238E27FC236}">
                <a16:creationId xmlns="" xmlns:a16="http://schemas.microsoft.com/office/drawing/2014/main" id="{F1361E39-0214-A744-9A64-A96D543204DA}"/>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10000"/>
                    </a14:imgEffect>
                  </a14:imgLayer>
                </a14:imgProps>
              </a:ext>
            </a:extLst>
          </a:blip>
          <a:srcRect l="3018" t="19693" r="2415" b="4316"/>
          <a:stretch/>
        </p:blipFill>
        <p:spPr>
          <a:xfrm>
            <a:off x="0" y="0"/>
            <a:ext cx="9144000" cy="5143500"/>
          </a:xfrm>
          <a:prstGeom prst="rect">
            <a:avLst/>
          </a:prstGeom>
        </p:spPr>
      </p:pic>
      <p:sp>
        <p:nvSpPr>
          <p:cNvPr id="4" name="Rectangle 3"/>
          <p:cNvSpPr/>
          <p:nvPr userDrawn="1"/>
        </p:nvSpPr>
        <p:spPr>
          <a:xfrm>
            <a:off x="0" y="0"/>
            <a:ext cx="9144000" cy="51435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62294" t="79843"/>
          <a:stretch/>
        </p:blipFill>
        <p:spPr>
          <a:xfrm>
            <a:off x="0" y="0"/>
            <a:ext cx="6796824" cy="3783171"/>
          </a:xfrm>
          <a:prstGeom prst="rect">
            <a:avLst/>
          </a:prstGeom>
        </p:spPr>
      </p:pic>
      <p:sp>
        <p:nvSpPr>
          <p:cNvPr id="3" name="Text Placeholder 2"/>
          <p:cNvSpPr>
            <a:spLocks noGrp="1"/>
          </p:cNvSpPr>
          <p:nvPr>
            <p:ph type="body" idx="1" hasCustomPrompt="1"/>
          </p:nvPr>
        </p:nvSpPr>
        <p:spPr>
          <a:xfrm>
            <a:off x="2404341" y="2874393"/>
            <a:ext cx="6094101"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itle 8"/>
          <p:cNvSpPr>
            <a:spLocks noGrp="1"/>
          </p:cNvSpPr>
          <p:nvPr>
            <p:ph type="title" hasCustomPrompt="1"/>
          </p:nvPr>
        </p:nvSpPr>
        <p:spPr>
          <a:xfrm>
            <a:off x="2405273" y="2196679"/>
            <a:ext cx="6097656" cy="757130"/>
          </a:xfrm>
        </p:spPr>
        <p:txBody>
          <a:bodyPr lIns="91440" anchor="b" anchorCtr="0"/>
          <a:lstStyle>
            <a:lvl1pPr>
              <a:defRPr sz="4800" spc="-20" baseline="0">
                <a:solidFill>
                  <a:schemeClr val="bg1"/>
                </a:solidFill>
              </a:defRPr>
            </a:lvl1pPr>
          </a:lstStyle>
          <a:p>
            <a:r>
              <a:rPr lang="en-US" dirty="0"/>
              <a:t>Competency Title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0"/>
          </p:nvPr>
        </p:nvSpPr>
        <p:spPr/>
        <p:txBody>
          <a:bodyPr/>
          <a:lstStyle/>
          <a:p>
            <a:fld id="{32350E07-AAF5-5A4E-A7A7-20DCDBA3187C}" type="slidenum">
              <a:rPr lang="en-US" smtClean="0"/>
              <a:pPr/>
              <a:t>‹#›</a:t>
            </a:fld>
            <a:endParaRPr lang="en-US" dirty="0"/>
          </a:p>
        </p:txBody>
      </p:sp>
      <p:sp>
        <p:nvSpPr>
          <p:cNvPr id="2" name="Date Placeholder 1">
            <a:extLst>
              <a:ext uri="{FF2B5EF4-FFF2-40B4-BE49-F238E27FC236}">
                <a16:creationId xmlns="" xmlns:a16="http://schemas.microsoft.com/office/drawing/2014/main" id="{6B543FE7-9D1B-EA4A-A2F0-47E1C56E2CDC}"/>
              </a:ext>
            </a:extLst>
          </p:cNvPr>
          <p:cNvSpPr>
            <a:spLocks noGrp="1"/>
          </p:cNvSpPr>
          <p:nvPr>
            <p:ph type="dt" sz="half" idx="11"/>
          </p:nvPr>
        </p:nvSpPr>
        <p:spPr/>
        <p:txBody>
          <a:bodyPr/>
          <a:lstStyle/>
          <a:p>
            <a:fld id="{E1C03181-259A-F940-9DFC-FA82A8F2B9E1}" type="datetime1">
              <a:rPr lang="en-US" smtClean="0"/>
              <a:t>12/6/2021</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85833319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Bttm Sub">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51460" y="65871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6" name="Title 5"/>
          <p:cNvSpPr>
            <a:spLocks noGrp="1"/>
          </p:cNvSpPr>
          <p:nvPr>
            <p:ph type="title"/>
          </p:nvPr>
        </p:nvSpPr>
        <p:spPr/>
        <p:txBody>
          <a:bodyPr/>
          <a:lstStyle/>
          <a:p>
            <a:r>
              <a:rPr lang="en-US" dirty="0"/>
              <a:t>Click to edit Master title style</a:t>
            </a:r>
          </a:p>
        </p:txBody>
      </p:sp>
      <p:sp>
        <p:nvSpPr>
          <p:cNvPr id="7" name="Slide Number Placeholder 6"/>
          <p:cNvSpPr>
            <a:spLocks noGrp="1"/>
          </p:cNvSpPr>
          <p:nvPr>
            <p:ph type="sldNum" sz="quarter" idx="11"/>
          </p:nvPr>
        </p:nvSpPr>
        <p:spPr/>
        <p:txBody>
          <a:bodyPr/>
          <a:lstStyle/>
          <a:p>
            <a:fld id="{32350E07-AAF5-5A4E-A7A7-20DCDBA3187C}" type="slidenum">
              <a:rPr lang="en-US" smtClean="0"/>
              <a:pPr/>
              <a:t>‹#›</a:t>
            </a:fld>
            <a:endParaRPr lang="en-US" dirty="0"/>
          </a:p>
        </p:txBody>
      </p:sp>
      <p:sp>
        <p:nvSpPr>
          <p:cNvPr id="2" name="Date Placeholder 1">
            <a:extLst>
              <a:ext uri="{FF2B5EF4-FFF2-40B4-BE49-F238E27FC236}">
                <a16:creationId xmlns="" xmlns:a16="http://schemas.microsoft.com/office/drawing/2014/main" id="{373DF62E-06B7-B24E-97B9-45E70E8A495D}"/>
              </a:ext>
            </a:extLst>
          </p:cNvPr>
          <p:cNvSpPr>
            <a:spLocks noGrp="1"/>
          </p:cNvSpPr>
          <p:nvPr>
            <p:ph type="dt" sz="half" idx="12"/>
          </p:nvPr>
        </p:nvSpPr>
        <p:spPr/>
        <p:txBody>
          <a:bodyPr/>
          <a:lstStyle/>
          <a:p>
            <a:fld id="{44AB0DBF-CD80-144E-9173-43DE4159EA24}" type="datetime1">
              <a:rPr lang="en-US" smtClean="0"/>
              <a:t>12/6/2021</a:t>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Bttm Sub /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51460" y="65871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6" name="Title 5"/>
          <p:cNvSpPr>
            <a:spLocks noGrp="1"/>
          </p:cNvSpPr>
          <p:nvPr>
            <p:ph type="title"/>
          </p:nvPr>
        </p:nvSpPr>
        <p:spPr/>
        <p:txBody>
          <a:bodyPr/>
          <a:lstStyle/>
          <a:p>
            <a:r>
              <a:rPr lang="en-US" dirty="0"/>
              <a:t>Click to edit Master title style</a:t>
            </a:r>
          </a:p>
        </p:txBody>
      </p:sp>
      <p:sp>
        <p:nvSpPr>
          <p:cNvPr id="5" name="Content Placeholder 2"/>
          <p:cNvSpPr>
            <a:spLocks noGrp="1"/>
          </p:cNvSpPr>
          <p:nvPr>
            <p:ph idx="1"/>
          </p:nvPr>
        </p:nvSpPr>
        <p:spPr>
          <a:xfrm>
            <a:off x="251460" y="1159546"/>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Slide Number Placeholder 2"/>
          <p:cNvSpPr>
            <a:spLocks noGrp="1"/>
          </p:cNvSpPr>
          <p:nvPr>
            <p:ph type="sldNum" sz="quarter" idx="11"/>
          </p:nvPr>
        </p:nvSpPr>
        <p:spPr/>
        <p:txBody>
          <a:bodyPr/>
          <a:lstStyle/>
          <a:p>
            <a:fld id="{32350E07-AAF5-5A4E-A7A7-20DCDBA3187C}" type="slidenum">
              <a:rPr lang="en-US" smtClean="0"/>
              <a:pPr/>
              <a:t>‹#›</a:t>
            </a:fld>
            <a:endParaRPr lang="en-US" dirty="0"/>
          </a:p>
        </p:txBody>
      </p:sp>
      <p:sp>
        <p:nvSpPr>
          <p:cNvPr id="2" name="Date Placeholder 1">
            <a:extLst>
              <a:ext uri="{FF2B5EF4-FFF2-40B4-BE49-F238E27FC236}">
                <a16:creationId xmlns="" xmlns:a16="http://schemas.microsoft.com/office/drawing/2014/main" id="{A4012AC0-A757-4B44-B428-42F91579DF52}"/>
              </a:ext>
            </a:extLst>
          </p:cNvPr>
          <p:cNvSpPr>
            <a:spLocks noGrp="1"/>
          </p:cNvSpPr>
          <p:nvPr>
            <p:ph type="dt" sz="half" idx="12"/>
          </p:nvPr>
        </p:nvSpPr>
        <p:spPr/>
        <p:txBody>
          <a:bodyPr/>
          <a:lstStyle/>
          <a:p>
            <a:fld id="{9CE49D23-F78E-7E4B-8FDA-2D51A44C3414}" type="datetime1">
              <a:rPr lang="en-US" smtClean="0"/>
              <a:t>12/6/2021</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 Top Sub">
    <p:spTree>
      <p:nvGrpSpPr>
        <p:cNvPr id="1" name=""/>
        <p:cNvGrpSpPr/>
        <p:nvPr/>
      </p:nvGrpSpPr>
      <p:grpSpPr>
        <a:xfrm>
          <a:off x="0" y="0"/>
          <a:ext cx="0" cy="0"/>
          <a:chOff x="0" y="0"/>
          <a:chExt cx="0" cy="0"/>
        </a:xfrm>
      </p:grpSpPr>
      <p:sp>
        <p:nvSpPr>
          <p:cNvPr id="5" name="Slide Number Placeholder 5"/>
          <p:cNvSpPr>
            <a:spLocks noGrp="1"/>
          </p:cNvSpPr>
          <p:nvPr>
            <p:ph type="sldNum" sz="quarter" idx="14"/>
          </p:nvPr>
        </p:nvSpPr>
        <p:spPr/>
        <p:txBody>
          <a:bodyPr/>
          <a:lstStyle>
            <a:lvl1pPr>
              <a:defRPr smtClean="0"/>
            </a:lvl1pPr>
          </a:lstStyle>
          <a:p>
            <a:pPr>
              <a:defRPr/>
            </a:pPr>
            <a:fld id="{C3262B8E-4392-F243-9BB8-E48A027A7395}" type="slidenum">
              <a:rPr lang="en-US" altLang="x-none"/>
              <a:pPr>
                <a:defRPr/>
              </a:pPr>
              <a:t>‹#›</a:t>
            </a:fld>
            <a:endParaRPr lang="en-US" altLang="x-none"/>
          </a:p>
        </p:txBody>
      </p:sp>
      <p:sp>
        <p:nvSpPr>
          <p:cNvPr id="3" name="Title 2"/>
          <p:cNvSpPr>
            <a:spLocks noGrp="1"/>
          </p:cNvSpPr>
          <p:nvPr>
            <p:ph type="title"/>
          </p:nvPr>
        </p:nvSpPr>
        <p:spPr>
          <a:xfrm>
            <a:off x="251460" y="519811"/>
            <a:ext cx="8627069" cy="369332"/>
          </a:xfrm>
        </p:spPr>
        <p:txBody>
          <a:bodyPr/>
          <a:lstStyle/>
          <a:p>
            <a:r>
              <a:rPr lang="en-US"/>
              <a:t>Click to edit Master title style</a:t>
            </a:r>
          </a:p>
        </p:txBody>
      </p:sp>
      <p:sp>
        <p:nvSpPr>
          <p:cNvPr id="6" name="Text Placeholder 3"/>
          <p:cNvSpPr>
            <a:spLocks noGrp="1"/>
          </p:cNvSpPr>
          <p:nvPr>
            <p:ph type="body" sz="quarter" idx="10" hasCustomPrompt="1"/>
          </p:nvPr>
        </p:nvSpPr>
        <p:spPr>
          <a:xfrm>
            <a:off x="251460" y="33730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2" name="Date Placeholder 1">
            <a:extLst>
              <a:ext uri="{FF2B5EF4-FFF2-40B4-BE49-F238E27FC236}">
                <a16:creationId xmlns="" xmlns:a16="http://schemas.microsoft.com/office/drawing/2014/main" id="{E5D5D621-D5AA-5449-AAC4-2FECC179544D}"/>
              </a:ext>
            </a:extLst>
          </p:cNvPr>
          <p:cNvSpPr>
            <a:spLocks noGrp="1"/>
          </p:cNvSpPr>
          <p:nvPr>
            <p:ph type="dt" sz="half" idx="15"/>
          </p:nvPr>
        </p:nvSpPr>
        <p:spPr/>
        <p:txBody>
          <a:bodyPr/>
          <a:lstStyle/>
          <a:p>
            <a:fld id="{4AC56435-072B-D445-BFA3-D174D563DE33}" type="datetime1">
              <a:rPr lang="en-US" smtClean="0"/>
              <a:t>12/6/2021</a:t>
            </a:fld>
            <a:endParaRPr lang="en-US"/>
          </a:p>
        </p:txBody>
      </p:sp>
    </p:spTree>
    <p:extLst>
      <p:ext uri="{BB962C8B-B14F-4D97-AF65-F5344CB8AC3E}">
        <p14:creationId xmlns:p14="http://schemas.microsoft.com/office/powerpoint/2010/main" val="15032718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Top Sub / Content">
    <p:spTree>
      <p:nvGrpSpPr>
        <p:cNvPr id="1" name=""/>
        <p:cNvGrpSpPr/>
        <p:nvPr/>
      </p:nvGrpSpPr>
      <p:grpSpPr>
        <a:xfrm>
          <a:off x="0" y="0"/>
          <a:ext cx="0" cy="0"/>
          <a:chOff x="0" y="0"/>
          <a:chExt cx="0" cy="0"/>
        </a:xfrm>
      </p:grpSpPr>
      <p:sp>
        <p:nvSpPr>
          <p:cNvPr id="5" name="Slide Number Placeholder 5"/>
          <p:cNvSpPr>
            <a:spLocks noGrp="1"/>
          </p:cNvSpPr>
          <p:nvPr>
            <p:ph type="sldNum" sz="quarter" idx="14"/>
          </p:nvPr>
        </p:nvSpPr>
        <p:spPr/>
        <p:txBody>
          <a:bodyPr/>
          <a:lstStyle>
            <a:lvl1pPr>
              <a:defRPr smtClean="0"/>
            </a:lvl1pPr>
          </a:lstStyle>
          <a:p>
            <a:pPr>
              <a:defRPr/>
            </a:pPr>
            <a:fld id="{C3262B8E-4392-F243-9BB8-E48A027A7395}" type="slidenum">
              <a:rPr lang="en-US" altLang="x-none"/>
              <a:pPr>
                <a:defRPr/>
              </a:pPr>
              <a:t>‹#›</a:t>
            </a:fld>
            <a:endParaRPr lang="en-US" altLang="x-none"/>
          </a:p>
        </p:txBody>
      </p:sp>
      <p:sp>
        <p:nvSpPr>
          <p:cNvPr id="3" name="Title 2"/>
          <p:cNvSpPr>
            <a:spLocks noGrp="1"/>
          </p:cNvSpPr>
          <p:nvPr>
            <p:ph type="title"/>
          </p:nvPr>
        </p:nvSpPr>
        <p:spPr>
          <a:xfrm>
            <a:off x="251460" y="519811"/>
            <a:ext cx="8627069" cy="369332"/>
          </a:xfrm>
        </p:spPr>
        <p:txBody>
          <a:bodyPr/>
          <a:lstStyle/>
          <a:p>
            <a:r>
              <a:rPr lang="en-US"/>
              <a:t>Click to edit Master title style</a:t>
            </a:r>
          </a:p>
        </p:txBody>
      </p:sp>
      <p:sp>
        <p:nvSpPr>
          <p:cNvPr id="6" name="Text Placeholder 3"/>
          <p:cNvSpPr>
            <a:spLocks noGrp="1"/>
          </p:cNvSpPr>
          <p:nvPr>
            <p:ph type="body" sz="quarter" idx="10" hasCustomPrompt="1"/>
          </p:nvPr>
        </p:nvSpPr>
        <p:spPr>
          <a:xfrm>
            <a:off x="251460" y="33730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7" name="Content Placeholder 2"/>
          <p:cNvSpPr>
            <a:spLocks noGrp="1"/>
          </p:cNvSpPr>
          <p:nvPr>
            <p:ph idx="1"/>
          </p:nvPr>
        </p:nvSpPr>
        <p:spPr>
          <a:xfrm>
            <a:off x="251460" y="1159546"/>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Date Placeholder 1">
            <a:extLst>
              <a:ext uri="{FF2B5EF4-FFF2-40B4-BE49-F238E27FC236}">
                <a16:creationId xmlns="" xmlns:a16="http://schemas.microsoft.com/office/drawing/2014/main" id="{FC9E431D-4E00-8740-AA72-27CEF2F05D90}"/>
              </a:ext>
            </a:extLst>
          </p:cNvPr>
          <p:cNvSpPr>
            <a:spLocks noGrp="1"/>
          </p:cNvSpPr>
          <p:nvPr>
            <p:ph type="dt" sz="half" idx="15"/>
          </p:nvPr>
        </p:nvSpPr>
        <p:spPr/>
        <p:txBody>
          <a:bodyPr/>
          <a:lstStyle/>
          <a:p>
            <a:fld id="{CC77B4E2-ED79-1F48-ACF7-833F3E315F1C}" type="datetime1">
              <a:rPr lang="en-US" smtClean="0"/>
              <a:t>12/6/2021</a:t>
            </a:fld>
            <a:endParaRPr lang="en-US"/>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Picture 7" descr="A picture containing indoor, sitting&#10;&#10;Description automatically generated">
            <a:extLst>
              <a:ext uri="{FF2B5EF4-FFF2-40B4-BE49-F238E27FC236}">
                <a16:creationId xmlns="" xmlns:a16="http://schemas.microsoft.com/office/drawing/2014/main" id="{29FD395A-E9E0-1E4C-8248-4E99A15C7DA4}"/>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10000"/>
                    </a14:imgEffect>
                  </a14:imgLayer>
                </a14:imgProps>
              </a:ext>
            </a:extLst>
          </a:blip>
          <a:srcRect l="3018" t="19693" r="2415" b="4316"/>
          <a:stretch/>
        </p:blipFill>
        <p:spPr>
          <a:xfrm>
            <a:off x="0" y="0"/>
            <a:ext cx="9144000" cy="5143500"/>
          </a:xfrm>
          <a:prstGeom prst="rect">
            <a:avLst/>
          </a:prstGeom>
        </p:spPr>
      </p:pic>
      <p:sp>
        <p:nvSpPr>
          <p:cNvPr id="14" name="Rectangle 13">
            <a:extLst>
              <a:ext uri="{FF2B5EF4-FFF2-40B4-BE49-F238E27FC236}">
                <a16:creationId xmlns="" xmlns:a16="http://schemas.microsoft.com/office/drawing/2014/main" id="{4B7CE691-E9DA-3B42-8A28-9349B4390EFC}"/>
              </a:ext>
            </a:extLst>
          </p:cNvPr>
          <p:cNvSpPr/>
          <p:nvPr userDrawn="1"/>
        </p:nvSpPr>
        <p:spPr>
          <a:xfrm>
            <a:off x="0" y="0"/>
            <a:ext cx="9144000" cy="51435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F32983B9-C83A-B242-970C-ACA3B256EE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3737" t="77952" r="1646" b="-647"/>
          <a:stretch/>
        </p:blipFill>
        <p:spPr>
          <a:xfrm flipH="1">
            <a:off x="1101306" y="0"/>
            <a:ext cx="8042694" cy="4259683"/>
          </a:xfrm>
          <a:prstGeom prst="rect">
            <a:avLst/>
          </a:prstGeom>
        </p:spPr>
      </p:pic>
      <p:sp>
        <p:nvSpPr>
          <p:cNvPr id="9" name="Title 8"/>
          <p:cNvSpPr>
            <a:spLocks noGrp="1"/>
          </p:cNvSpPr>
          <p:nvPr userDrawn="1">
            <p:ph type="title" hasCustomPrompt="1"/>
          </p:nvPr>
        </p:nvSpPr>
        <p:spPr>
          <a:xfrm>
            <a:off x="919651" y="3517731"/>
            <a:ext cx="3835229" cy="923330"/>
          </a:xfrm>
        </p:spPr>
        <p:txBody>
          <a:bodyPr lIns="91440" anchor="b" anchorCtr="0"/>
          <a:lstStyle>
            <a:lvl1pPr algn="l">
              <a:defRPr sz="6000" spc="-20" baseline="0">
                <a:solidFill>
                  <a:schemeClr val="bg1"/>
                </a:solidFill>
              </a:defRPr>
            </a:lvl1pPr>
          </a:lstStyle>
          <a:p>
            <a:r>
              <a:rPr lang="en-US" dirty="0"/>
              <a:t>Thank You</a:t>
            </a:r>
          </a:p>
        </p:txBody>
      </p:sp>
      <p:pic>
        <p:nvPicPr>
          <p:cNvPr id="7" name="Picture 6">
            <a:extLst>
              <a:ext uri="{FF2B5EF4-FFF2-40B4-BE49-F238E27FC236}">
                <a16:creationId xmlns="" xmlns:a16="http://schemas.microsoft.com/office/drawing/2014/main" id="{4715CACE-DFBC-7840-B56A-D38223E114B7}"/>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15664" y="1097281"/>
            <a:ext cx="2923604" cy="990599"/>
          </a:xfrm>
          <a:prstGeom prst="rect">
            <a:avLst/>
          </a:prstGeom>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18919168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21680972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0E27-06B0-44AB-9F5D-E30D80ACD370}"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82718951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0E27-06B0-44AB-9F5D-E30D80ACD370}"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7127491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0E27-06B0-44AB-9F5D-E30D80ACD370}"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11861553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34551502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0E27-06B0-44AB-9F5D-E30D80ACD370}"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409425594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0E27-06B0-44AB-9F5D-E30D80ACD370}"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338202336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0E27-06B0-44AB-9F5D-E30D80ACD370}"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389189820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0E27-06B0-44AB-9F5D-E30D80ACD370}"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199036567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220926735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25526241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131071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 xmlns:a16="http://schemas.microsoft.com/office/drawing/2014/main" id="{9F67E486-8FF1-C14E-B527-A0A421BC0D17}"/>
              </a:ext>
            </a:extLst>
          </p:cNvPr>
          <p:cNvSpPr>
            <a:spLocks noGrp="1"/>
          </p:cNvSpPr>
          <p:nvPr>
            <p:ph type="dt" sz="half" idx="11"/>
          </p:nvPr>
        </p:nvSpPr>
        <p:spPr/>
        <p:txBody>
          <a:bodyPr/>
          <a:lstStyle/>
          <a:p>
            <a:fld id="{B5D62A43-E3AD-D74B-81CF-EFADCAE9AC02}" type="datetime1">
              <a:rPr lang="en-US" smtClean="0"/>
              <a:t>12/6/2021</a:t>
            </a:fld>
            <a:endParaRPr lang="en-US"/>
          </a:p>
        </p:txBody>
      </p:sp>
    </p:spTree>
    <p:extLst>
      <p:ext uri="{BB962C8B-B14F-4D97-AF65-F5344CB8AC3E}">
        <p14:creationId xmlns:p14="http://schemas.microsoft.com/office/powerpoint/2010/main" val="427448591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86598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 xmlns:a16="http://schemas.microsoft.com/office/drawing/2014/main" id="{9F67E486-8FF1-C14E-B527-A0A421BC0D17}"/>
              </a:ext>
            </a:extLst>
          </p:cNvPr>
          <p:cNvSpPr>
            <a:spLocks noGrp="1"/>
          </p:cNvSpPr>
          <p:nvPr>
            <p:ph type="dt" sz="half" idx="11"/>
          </p:nvPr>
        </p:nvSpPr>
        <p:spPr/>
        <p:txBody>
          <a:bodyPr/>
          <a:lstStyle/>
          <a:p>
            <a:fld id="{B5D62A43-E3AD-D74B-81CF-EFADCAE9AC02}" type="datetime1">
              <a:rPr lang="en-US" smtClean="0"/>
              <a:t>12/6/2021</a:t>
            </a:fld>
            <a:endParaRPr lang="en-US"/>
          </a:p>
        </p:txBody>
      </p:sp>
    </p:spTree>
    <p:extLst>
      <p:ext uri="{BB962C8B-B14F-4D97-AF65-F5344CB8AC3E}">
        <p14:creationId xmlns:p14="http://schemas.microsoft.com/office/powerpoint/2010/main" val="1215516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315876-2FE8-422C-9B06-086C37B1051C}"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4854913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203405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 xmlns:a16="http://schemas.microsoft.com/office/drawing/2014/main" id="{9F67E486-8FF1-C14E-B527-A0A421BC0D17}"/>
              </a:ext>
            </a:extLst>
          </p:cNvPr>
          <p:cNvSpPr>
            <a:spLocks noGrp="1"/>
          </p:cNvSpPr>
          <p:nvPr>
            <p:ph type="dt" sz="half" idx="11"/>
          </p:nvPr>
        </p:nvSpPr>
        <p:spPr/>
        <p:txBody>
          <a:bodyPr/>
          <a:lstStyle/>
          <a:p>
            <a:fld id="{B5D62A43-E3AD-D74B-81CF-EFADCAE9AC02}" type="datetime1">
              <a:rPr lang="en-US" smtClean="0"/>
              <a:t>12/6/2021</a:t>
            </a:fld>
            <a:endParaRPr lang="en-US"/>
          </a:p>
        </p:txBody>
      </p:sp>
    </p:spTree>
    <p:extLst>
      <p:ext uri="{BB962C8B-B14F-4D97-AF65-F5344CB8AC3E}">
        <p14:creationId xmlns:p14="http://schemas.microsoft.com/office/powerpoint/2010/main" val="419791890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6448636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15467024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61A9B9-FD63-4615-87B3-5E15748317BD}"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80178274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61A9B9-FD63-4615-87B3-5E15748317BD}"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3972837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61A9B9-FD63-4615-87B3-5E15748317BD}"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15093123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61A9B9-FD63-4615-87B3-5E15748317BD}"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86255742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1A9B9-FD63-4615-87B3-5E15748317BD}"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29883167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61A9B9-FD63-4615-87B3-5E15748317BD}"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9298995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315876-2FE8-422C-9B06-086C37B1051C}"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36924452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61A9B9-FD63-4615-87B3-5E15748317BD}"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7050289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42983313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08893353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503788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 xmlns:a16="http://schemas.microsoft.com/office/drawing/2014/main" id="{9F67E486-8FF1-C14E-B527-A0A421BC0D17}"/>
              </a:ext>
            </a:extLst>
          </p:cNvPr>
          <p:cNvSpPr>
            <a:spLocks noGrp="1"/>
          </p:cNvSpPr>
          <p:nvPr>
            <p:ph type="dt" sz="half" idx="11"/>
          </p:nvPr>
        </p:nvSpPr>
        <p:spPr/>
        <p:txBody>
          <a:bodyPr/>
          <a:lstStyle/>
          <a:p>
            <a:fld id="{B5D62A43-E3AD-D74B-81CF-EFADCAE9AC02}" type="datetime1">
              <a:rPr lang="en-US" smtClean="0"/>
              <a:t>12/6/2021</a:t>
            </a:fld>
            <a:endParaRPr lang="en-US"/>
          </a:p>
        </p:txBody>
      </p:sp>
    </p:spTree>
    <p:extLst>
      <p:ext uri="{BB962C8B-B14F-4D97-AF65-F5344CB8AC3E}">
        <p14:creationId xmlns:p14="http://schemas.microsoft.com/office/powerpoint/2010/main" val="287378085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5324039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 xmlns:a16="http://schemas.microsoft.com/office/drawing/2014/main" id="{9F67E486-8FF1-C14E-B527-A0A421BC0D17}"/>
              </a:ext>
            </a:extLst>
          </p:cNvPr>
          <p:cNvSpPr>
            <a:spLocks noGrp="1"/>
          </p:cNvSpPr>
          <p:nvPr>
            <p:ph type="dt" sz="half" idx="11"/>
          </p:nvPr>
        </p:nvSpPr>
        <p:spPr/>
        <p:txBody>
          <a:bodyPr/>
          <a:lstStyle/>
          <a:p>
            <a:fld id="{B5D62A43-E3AD-D74B-81CF-EFADCAE9AC02}" type="datetime1">
              <a:rPr lang="en-US" smtClean="0"/>
              <a:t>12/6/2021</a:t>
            </a:fld>
            <a:endParaRPr lang="en-US"/>
          </a:p>
        </p:txBody>
      </p:sp>
    </p:spTree>
    <p:extLst>
      <p:ext uri="{BB962C8B-B14F-4D97-AF65-F5344CB8AC3E}">
        <p14:creationId xmlns:p14="http://schemas.microsoft.com/office/powerpoint/2010/main" val="114245195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9426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27364355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833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315876-2FE8-422C-9B06-086C37B1051C}"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58356831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5315876-2FE8-422C-9B06-086C37B1051C}"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9355296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315876-2FE8-422C-9B06-086C37B1051C}"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262451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315876-2FE8-422C-9B06-086C37B1051C}"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070707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5315876-2FE8-422C-9B06-086C37B1051C}" type="datetimeFigureOut">
              <a:rPr lang="en-US" smtClean="0"/>
              <a:t>12/6/2021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27726524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D5315876-2FE8-422C-9B06-086C37B1051C}" type="datetimeFigureOut">
              <a:rPr lang="en-US" smtClean="0"/>
              <a:t>12/6/2021</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D6EE803-3121-41CB-874E-838CCCA682D5}" type="slidenum">
              <a:rPr lang="en-US" smtClean="0"/>
              <a:t>‹#›</a:t>
            </a:fld>
            <a:endParaRPr lang="en-US"/>
          </a:p>
        </p:txBody>
      </p:sp>
    </p:spTree>
    <p:extLst>
      <p:ext uri="{BB962C8B-B14F-4D97-AF65-F5344CB8AC3E}">
        <p14:creationId xmlns:p14="http://schemas.microsoft.com/office/powerpoint/2010/main" val="3862871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15876-2FE8-422C-9B06-086C37B1051C}"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2570752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7651459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8426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15876-2FE8-422C-9B06-086C37B1051C}"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1649903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315876-2FE8-422C-9B06-086C37B1051C}"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0358067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315876-2FE8-422C-9B06-086C37B1051C}"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8704555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4.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5315876-2FE8-422C-9B06-086C37B1051C}" type="datetimeFigureOut">
              <a:rPr lang="en-US" smtClean="0"/>
              <a:t>12/6/2021</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D6EE803-3121-41CB-874E-838CCCA682D5}" type="slidenum">
              <a:rPr lang="en-US" smtClean="0"/>
              <a:t>‹#›</a:t>
            </a:fld>
            <a:endParaRPr lang="en-US"/>
          </a:p>
        </p:txBody>
      </p:sp>
    </p:spTree>
    <p:extLst>
      <p:ext uri="{BB962C8B-B14F-4D97-AF65-F5344CB8AC3E}">
        <p14:creationId xmlns:p14="http://schemas.microsoft.com/office/powerpoint/2010/main" val="244220095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03" r:id="rId14"/>
    <p:sldLayoutId id="2147483668" r:id="rId15"/>
    <p:sldLayoutId id="2147483689" r:id="rId16"/>
    <p:sldLayoutId id="2147483690" r:id="rId17"/>
    <p:sldLayoutId id="2147483673" r:id="rId18"/>
    <p:sldLayoutId id="2147483666" r:id="rId19"/>
    <p:sldLayoutId id="2147483670" r:id="rId20"/>
    <p:sldLayoutId id="2147483671" r:id="rId21"/>
    <p:sldLayoutId id="2147483682" r:id="rId22"/>
    <p:sldLayoutId id="2147483687" r:id="rId23"/>
    <p:sldLayoutId id="2147483678"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8D80E27-06B0-44AB-9F5D-E30D80ACD370}" type="datetimeFigureOut">
              <a:rPr lang="en-US" smtClean="0"/>
              <a:t>12/6/2021</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D8AE4C-17CA-4650-BA56-E28F1DF895D9}" type="slidenum">
              <a:rPr lang="en-US" smtClean="0"/>
              <a:t>‹#›</a:t>
            </a:fld>
            <a:endParaRPr lang="en-US"/>
          </a:p>
        </p:txBody>
      </p:sp>
    </p:spTree>
    <p:extLst>
      <p:ext uri="{BB962C8B-B14F-4D97-AF65-F5344CB8AC3E}">
        <p14:creationId xmlns:p14="http://schemas.microsoft.com/office/powerpoint/2010/main" val="213999015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30" r:id="rId12"/>
    <p:sldLayoutId id="2147483731" r:id="rId13"/>
    <p:sldLayoutId id="2147483779" r:id="rId14"/>
    <p:sldLayoutId id="2147483780" r:id="rId15"/>
    <p:sldLayoutId id="2147484741" r:id="rId16"/>
    <p:sldLayoutId id="2147484742"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161A9B9-FD63-4615-87B3-5E15748317BD}" type="datetimeFigureOut">
              <a:rPr lang="en-US" smtClean="0"/>
              <a:t>12/6/2021</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9EC215C-F29E-4AE3-92E2-0BD295C06D23}" type="slidenum">
              <a:rPr lang="en-US" smtClean="0"/>
              <a:t>‹#›</a:t>
            </a:fld>
            <a:endParaRPr lang="en-US"/>
          </a:p>
        </p:txBody>
      </p:sp>
    </p:spTree>
    <p:extLst>
      <p:ext uri="{BB962C8B-B14F-4D97-AF65-F5344CB8AC3E}">
        <p14:creationId xmlns:p14="http://schemas.microsoft.com/office/powerpoint/2010/main" val="63366874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32" r:id="rId12"/>
    <p:sldLayoutId id="2147483733" r:id="rId13"/>
    <p:sldLayoutId id="2147485278" r:id="rId14"/>
    <p:sldLayoutId id="2147485279"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D5315876-2FE8-422C-9B06-086C37B1051C}" type="datetimeFigureOut">
              <a:rPr lang="en-US" smtClean="0"/>
              <a:t>12/6/2021</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9D6EE803-3121-41CB-874E-838CCCA682D5}"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651075"/>
      </p:ext>
    </p:extLst>
  </p:cSld>
  <p:clrMap bg1="lt1" tx1="dk1" bg2="lt2" tx2="dk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3.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2157" y="0"/>
            <a:ext cx="7873446" cy="1560711"/>
          </a:xfrm>
          <a:prstGeom prst="rect">
            <a:avLst/>
          </a:prstGeom>
        </p:spPr>
      </p:pic>
      <p:pic>
        <p:nvPicPr>
          <p:cNvPr id="3" name="Picture 2"/>
          <p:cNvPicPr>
            <a:picLocks noChangeAspect="1"/>
          </p:cNvPicPr>
          <p:nvPr/>
        </p:nvPicPr>
        <p:blipFill>
          <a:blip r:embed="rId3"/>
          <a:stretch>
            <a:fillRect/>
          </a:stretch>
        </p:blipFill>
        <p:spPr>
          <a:xfrm>
            <a:off x="3930010" y="1476789"/>
            <a:ext cx="1268078" cy="1426588"/>
          </a:xfrm>
          <a:prstGeom prst="rect">
            <a:avLst/>
          </a:prstGeom>
        </p:spPr>
      </p:pic>
      <p:pic>
        <p:nvPicPr>
          <p:cNvPr id="4" name="Picture 3"/>
          <p:cNvPicPr>
            <a:picLocks noChangeAspect="1"/>
          </p:cNvPicPr>
          <p:nvPr/>
        </p:nvPicPr>
        <p:blipFill>
          <a:blip r:embed="rId4"/>
          <a:stretch>
            <a:fillRect/>
          </a:stretch>
        </p:blipFill>
        <p:spPr>
          <a:xfrm>
            <a:off x="516482" y="3051668"/>
            <a:ext cx="2036240" cy="1743607"/>
          </a:xfrm>
          <a:prstGeom prst="rect">
            <a:avLst/>
          </a:prstGeom>
        </p:spPr>
      </p:pic>
      <p:pic>
        <p:nvPicPr>
          <p:cNvPr id="5" name="Picture 4"/>
          <p:cNvPicPr>
            <a:picLocks noChangeAspect="1"/>
          </p:cNvPicPr>
          <p:nvPr/>
        </p:nvPicPr>
        <p:blipFill>
          <a:blip r:embed="rId5"/>
          <a:stretch>
            <a:fillRect/>
          </a:stretch>
        </p:blipFill>
        <p:spPr>
          <a:xfrm>
            <a:off x="4602023" y="3045451"/>
            <a:ext cx="4535817" cy="1743607"/>
          </a:xfrm>
          <a:prstGeom prst="rect">
            <a:avLst/>
          </a:prstGeom>
        </p:spPr>
      </p:pic>
    </p:spTree>
    <p:extLst>
      <p:ext uri="{BB962C8B-B14F-4D97-AF65-F5344CB8AC3E}">
        <p14:creationId xmlns:p14="http://schemas.microsoft.com/office/powerpoint/2010/main" val="2274365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Drawbacks in existing system</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a:buFont typeface="Wingdings" panose="05000000000000000000" pitchFamily="2" charset="2"/>
              <a:buChar char="Ø"/>
            </a:pPr>
            <a:r>
              <a:rPr lang="en-US" sz="2400" dirty="0" smtClean="0">
                <a:solidFill>
                  <a:srgbClr val="0070C0"/>
                </a:solidFill>
                <a:latin typeface="Bell MT" panose="02020503060305020303" pitchFamily="18" charset="0"/>
              </a:rPr>
              <a:t> </a:t>
            </a:r>
            <a:r>
              <a:rPr lang="en-US" sz="2400" dirty="0" smtClean="0">
                <a:solidFill>
                  <a:srgbClr val="0070C0"/>
                </a:solidFill>
              </a:rPr>
              <a:t>No </a:t>
            </a:r>
            <a:r>
              <a:rPr lang="en-US" sz="2400" dirty="0">
                <a:solidFill>
                  <a:srgbClr val="0070C0"/>
                </a:solidFill>
              </a:rPr>
              <a:t>analysis of the previous data.</a:t>
            </a:r>
            <a:endParaRPr lang="en-IN" sz="2400" dirty="0">
              <a:solidFill>
                <a:srgbClr val="0070C0"/>
              </a:solidFill>
            </a:endParaRPr>
          </a:p>
          <a:p>
            <a:pPr>
              <a:buFont typeface="Wingdings" panose="05000000000000000000" pitchFamily="2" charset="2"/>
              <a:buChar char="Ø"/>
            </a:pPr>
            <a:r>
              <a:rPr lang="en-US" sz="2400" dirty="0" smtClean="0">
                <a:solidFill>
                  <a:srgbClr val="0070C0"/>
                </a:solidFill>
              </a:rPr>
              <a:t> Uses only </a:t>
            </a:r>
            <a:r>
              <a:rPr lang="en-US" sz="2400" dirty="0">
                <a:solidFill>
                  <a:srgbClr val="0070C0"/>
                </a:solidFill>
              </a:rPr>
              <a:t>Simple statistical solutions.</a:t>
            </a:r>
            <a:endParaRPr lang="en-IN" sz="2400" dirty="0">
              <a:solidFill>
                <a:srgbClr val="0070C0"/>
              </a:solidFill>
            </a:endParaRPr>
          </a:p>
          <a:p>
            <a:pPr>
              <a:buFont typeface="Wingdings" panose="05000000000000000000" pitchFamily="2" charset="2"/>
              <a:buChar char="Ø"/>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386656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Proposed work</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r>
              <a:rPr lang="en-US" sz="2400" dirty="0" smtClean="0">
                <a:solidFill>
                  <a:srgbClr val="0070C0"/>
                </a:solidFill>
              </a:rPr>
              <a:t>Classification </a:t>
            </a:r>
            <a:r>
              <a:rPr lang="en-US" sz="2400" dirty="0">
                <a:solidFill>
                  <a:srgbClr val="0070C0"/>
                </a:solidFill>
              </a:rPr>
              <a:t>is a subset of categorization, which is the process of </a:t>
            </a:r>
            <a:r>
              <a:rPr lang="en-US" sz="2400" dirty="0" smtClean="0">
                <a:solidFill>
                  <a:srgbClr val="0070C0"/>
                </a:solidFill>
              </a:rPr>
              <a:t>recognizing, </a:t>
            </a:r>
            <a:r>
              <a:rPr lang="en-US" sz="2400" dirty="0">
                <a:solidFill>
                  <a:srgbClr val="0070C0"/>
                </a:solidFill>
              </a:rPr>
              <a:t>distinguishing, and comprehending ideas and objects. For classification, a rule-based classifier employs a collection of IF-THEN rules. From the IF condition THEN conclusion, we may express a rule as follows. A rule-based method for breast cancer diagnosis has proven to be an effective tool in assisting doctors with their diagnoses. Classification rules derived from historical diagnoses are required for such a system. </a:t>
            </a: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196747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Proposed work</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r>
              <a:rPr lang="en-US" sz="2400" dirty="0">
                <a:solidFill>
                  <a:srgbClr val="0070C0"/>
                </a:solidFill>
              </a:rPr>
              <a:t>The desired rules should have a small number of them and operate well. The goal of this study is to find such rules using the Breast Cancer data set. It ran tests on the data set to see which of the J48 decision tree and Random Tree was the best classifier.</a:t>
            </a:r>
            <a:endParaRPr lang="en-US" sz="2000" dirty="0">
              <a:solidFill>
                <a:srgbClr val="0070C0"/>
              </a:solidFill>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634461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Advantages in Proposed Work</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lvl="0">
              <a:buFont typeface="Wingdings" panose="05000000000000000000" pitchFamily="2" charset="2"/>
              <a:buChar char="Ø"/>
            </a:pPr>
            <a:r>
              <a:rPr lang="en-US" sz="2400" dirty="0" smtClean="0">
                <a:solidFill>
                  <a:srgbClr val="0070C0"/>
                </a:solidFill>
              </a:rPr>
              <a:t> We </a:t>
            </a:r>
            <a:r>
              <a:rPr lang="en-US" sz="2400" dirty="0">
                <a:solidFill>
                  <a:srgbClr val="0070C0"/>
                </a:solidFill>
              </a:rPr>
              <a:t>can predict the results using rule-based classifier. </a:t>
            </a:r>
            <a:endParaRPr lang="en-IN" sz="2400" dirty="0">
              <a:solidFill>
                <a:srgbClr val="0070C0"/>
              </a:solidFill>
            </a:endParaRPr>
          </a:p>
          <a:p>
            <a:pPr lvl="0">
              <a:buFont typeface="Wingdings" panose="05000000000000000000" pitchFamily="2" charset="2"/>
              <a:buChar char="Ø"/>
            </a:pPr>
            <a:r>
              <a:rPr lang="en-US" sz="2400" dirty="0" smtClean="0">
                <a:solidFill>
                  <a:srgbClr val="0070C0"/>
                </a:solidFill>
              </a:rPr>
              <a:t> Dynamic </a:t>
            </a:r>
            <a:r>
              <a:rPr lang="en-US" sz="2400" dirty="0">
                <a:solidFill>
                  <a:srgbClr val="0070C0"/>
                </a:solidFill>
              </a:rPr>
              <a:t>nature in prediction.</a:t>
            </a:r>
            <a:endParaRPr lang="en-IN" sz="2400" dirty="0">
              <a:solidFill>
                <a:srgbClr val="0070C0"/>
              </a:solidFill>
            </a:endParaRP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332718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System Architecture</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pic>
        <p:nvPicPr>
          <p:cNvPr id="5" name="Picture 4"/>
          <p:cNvPicPr>
            <a:picLocks noChangeAspect="1"/>
          </p:cNvPicPr>
          <p:nvPr/>
        </p:nvPicPr>
        <p:blipFill>
          <a:blip r:embed="rId3"/>
          <a:stretch>
            <a:fillRect/>
          </a:stretch>
        </p:blipFill>
        <p:spPr>
          <a:xfrm>
            <a:off x="4693396" y="1795341"/>
            <a:ext cx="3870524" cy="2363191"/>
          </a:xfrm>
          <a:prstGeom prst="rect">
            <a:avLst/>
          </a:prstGeom>
        </p:spPr>
      </p:pic>
      <p:pic>
        <p:nvPicPr>
          <p:cNvPr id="6" name="Picture 5"/>
          <p:cNvPicPr>
            <a:picLocks noChangeAspect="1"/>
          </p:cNvPicPr>
          <p:nvPr/>
        </p:nvPicPr>
        <p:blipFill>
          <a:blip r:embed="rId4"/>
          <a:stretch>
            <a:fillRect/>
          </a:stretch>
        </p:blipFill>
        <p:spPr>
          <a:xfrm>
            <a:off x="683320" y="1890072"/>
            <a:ext cx="4010076" cy="2056596"/>
          </a:xfrm>
          <a:prstGeom prst="rect">
            <a:avLst/>
          </a:prstGeom>
        </p:spPr>
      </p:pic>
    </p:spTree>
    <p:extLst>
      <p:ext uri="{BB962C8B-B14F-4D97-AF65-F5344CB8AC3E}">
        <p14:creationId xmlns:p14="http://schemas.microsoft.com/office/powerpoint/2010/main" val="13927373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Requirements Analysis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r>
              <a:rPr lang="en-US" sz="2400" dirty="0">
                <a:solidFill>
                  <a:srgbClr val="0070C0"/>
                </a:solidFill>
              </a:rPr>
              <a:t>The project involved analyzing the design of few applications so as to make the application more users friendly. To do so, it was really important to keep the navigations from one screen to the other well ordered and at the same time reducing the amount of typing the user needs to do. In order to make the application more accessible, the browser version had to be chosen so that it is compatible with most of the Browsers. </a:t>
            </a:r>
            <a:endParaRPr lang="en-US" sz="24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3783065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Functional Requirements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lvl="0"/>
            <a:r>
              <a:rPr lang="en-US" sz="2300" dirty="0" smtClean="0">
                <a:solidFill>
                  <a:srgbClr val="0070C0"/>
                </a:solidFill>
              </a:rPr>
              <a:t>Graphical </a:t>
            </a:r>
            <a:r>
              <a:rPr lang="en-US" sz="2300" dirty="0">
                <a:solidFill>
                  <a:srgbClr val="0070C0"/>
                </a:solidFill>
              </a:rPr>
              <a:t>User </a:t>
            </a:r>
            <a:r>
              <a:rPr lang="en-US" sz="2300" dirty="0" smtClean="0">
                <a:solidFill>
                  <a:srgbClr val="0070C0"/>
                </a:solidFill>
              </a:rPr>
              <a:t>Interface with </a:t>
            </a:r>
            <a:r>
              <a:rPr lang="en-US" sz="2300" dirty="0">
                <a:solidFill>
                  <a:srgbClr val="0070C0"/>
                </a:solidFill>
              </a:rPr>
              <a:t>the </a:t>
            </a:r>
            <a:r>
              <a:rPr lang="en-US" sz="2300" dirty="0" smtClean="0">
                <a:solidFill>
                  <a:srgbClr val="0070C0"/>
                </a:solidFill>
              </a:rPr>
              <a:t>user with these features:-</a:t>
            </a:r>
            <a:endParaRPr lang="en-IN" sz="2300" dirty="0">
              <a:solidFill>
                <a:srgbClr val="0070C0"/>
              </a:solidFill>
            </a:endParaRPr>
          </a:p>
          <a:p>
            <a:pPr lvl="1"/>
            <a:r>
              <a:rPr lang="en-US" sz="2300" dirty="0" smtClean="0">
                <a:solidFill>
                  <a:srgbClr val="0070C0"/>
                </a:solidFill>
              </a:rPr>
              <a:t>Admin (Login </a:t>
            </a:r>
            <a:r>
              <a:rPr lang="en-US" sz="2300" dirty="0">
                <a:solidFill>
                  <a:srgbClr val="0070C0"/>
                </a:solidFill>
              </a:rPr>
              <a:t>with </a:t>
            </a:r>
            <a:r>
              <a:rPr lang="en-US" sz="2300" dirty="0" smtClean="0">
                <a:solidFill>
                  <a:srgbClr val="0070C0"/>
                </a:solidFill>
              </a:rPr>
              <a:t>administrator details).</a:t>
            </a:r>
            <a:endParaRPr lang="en-IN" sz="2300" dirty="0">
              <a:solidFill>
                <a:srgbClr val="0070C0"/>
              </a:solidFill>
            </a:endParaRPr>
          </a:p>
          <a:p>
            <a:pPr lvl="1"/>
            <a:r>
              <a:rPr lang="en-US" sz="2300" dirty="0">
                <a:solidFill>
                  <a:srgbClr val="0070C0"/>
                </a:solidFill>
              </a:rPr>
              <a:t>Dataset </a:t>
            </a:r>
            <a:r>
              <a:rPr lang="en-US" sz="2300" dirty="0" smtClean="0">
                <a:solidFill>
                  <a:srgbClr val="0070C0"/>
                </a:solidFill>
              </a:rPr>
              <a:t>upload (Data set to be uploaded </a:t>
            </a:r>
            <a:r>
              <a:rPr lang="en-US" sz="2300" dirty="0">
                <a:solidFill>
                  <a:srgbClr val="0070C0"/>
                </a:solidFill>
              </a:rPr>
              <a:t>in a given </a:t>
            </a:r>
            <a:r>
              <a:rPr lang="en-US" sz="2300" dirty="0" smtClean="0">
                <a:solidFill>
                  <a:srgbClr val="0070C0"/>
                </a:solidFill>
              </a:rPr>
              <a:t>manner).</a:t>
            </a:r>
            <a:endParaRPr lang="en-IN" sz="2300" dirty="0">
              <a:solidFill>
                <a:srgbClr val="0070C0"/>
              </a:solidFill>
            </a:endParaRPr>
          </a:p>
          <a:p>
            <a:pPr lvl="1"/>
            <a:r>
              <a:rPr lang="en-US" sz="2300" dirty="0" smtClean="0">
                <a:solidFill>
                  <a:srgbClr val="0070C0"/>
                </a:solidFill>
              </a:rPr>
              <a:t>View dataset </a:t>
            </a:r>
            <a:r>
              <a:rPr lang="en-US" sz="2300" dirty="0" smtClean="0">
                <a:solidFill>
                  <a:srgbClr val="0070C0"/>
                </a:solidFill>
              </a:rPr>
              <a:t>(For showing the uploaded data-set).</a:t>
            </a:r>
            <a:endParaRPr lang="en-IN" sz="2300" dirty="0">
              <a:solidFill>
                <a:srgbClr val="0070C0"/>
              </a:solidFill>
            </a:endParaRPr>
          </a:p>
          <a:p>
            <a:pPr lvl="1"/>
            <a:r>
              <a:rPr lang="en-US" sz="2300" dirty="0" smtClean="0">
                <a:solidFill>
                  <a:srgbClr val="0070C0"/>
                </a:solidFill>
              </a:rPr>
              <a:t>Classification</a:t>
            </a:r>
          </a:p>
          <a:p>
            <a:pPr lvl="1"/>
            <a:r>
              <a:rPr lang="en-US" sz="2300" dirty="0" smtClean="0">
                <a:solidFill>
                  <a:srgbClr val="0070C0"/>
                </a:solidFill>
              </a:rPr>
              <a:t>Evaluations</a:t>
            </a:r>
          </a:p>
          <a:p>
            <a:pPr lvl="1"/>
            <a:r>
              <a:rPr lang="en-US" sz="2300" dirty="0" smtClean="0">
                <a:solidFill>
                  <a:srgbClr val="0070C0"/>
                </a:solidFill>
              </a:rPr>
              <a:t>User</a:t>
            </a:r>
            <a:endParaRPr lang="en-IN" sz="2300" dirty="0">
              <a:solidFill>
                <a:srgbClr val="0070C0"/>
              </a:solidFill>
            </a:endParaRPr>
          </a:p>
          <a:p>
            <a:pPr lvl="1"/>
            <a:r>
              <a:rPr lang="en-US" sz="2300" dirty="0" smtClean="0">
                <a:solidFill>
                  <a:srgbClr val="0070C0"/>
                </a:solidFill>
              </a:rPr>
              <a:t>Prediction</a:t>
            </a: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440449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Hardware Requirements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62108" y="1510749"/>
            <a:ext cx="7503187" cy="2891072"/>
          </a:xfrm>
        </p:spPr>
        <p:txBody>
          <a:bodyPr>
            <a:noAutofit/>
          </a:bodyPr>
          <a:lstStyle/>
          <a:p>
            <a:r>
              <a:rPr lang="en-US" sz="2400" dirty="0">
                <a:solidFill>
                  <a:srgbClr val="0070C0"/>
                </a:solidFill>
              </a:rPr>
              <a:t>For developing the application the following are the Hardware Requirements</a:t>
            </a:r>
            <a:r>
              <a:rPr lang="en-US" sz="2400" dirty="0" smtClean="0">
                <a:solidFill>
                  <a:srgbClr val="0070C0"/>
                </a:solidFill>
              </a:rPr>
              <a:t>:-</a:t>
            </a:r>
          </a:p>
          <a:p>
            <a:pPr algn="just"/>
            <a:r>
              <a:rPr lang="en-US" sz="2400" dirty="0" smtClean="0">
                <a:solidFill>
                  <a:srgbClr val="0070C0"/>
                </a:solidFill>
              </a:rPr>
              <a:t>Processer</a:t>
            </a:r>
            <a:r>
              <a:rPr lang="en-US" sz="2400" dirty="0">
                <a:solidFill>
                  <a:srgbClr val="0070C0"/>
                </a:solidFill>
              </a:rPr>
              <a:t>                     :          </a:t>
            </a:r>
            <a:r>
              <a:rPr lang="en-US" sz="2400" dirty="0" smtClean="0">
                <a:solidFill>
                  <a:srgbClr val="0070C0"/>
                </a:solidFill>
              </a:rPr>
              <a:t>Any </a:t>
            </a:r>
            <a:r>
              <a:rPr lang="en-US" sz="2400" dirty="0" smtClean="0">
                <a:solidFill>
                  <a:srgbClr val="0070C0"/>
                </a:solidFill>
              </a:rPr>
              <a:t>Updated </a:t>
            </a:r>
            <a:r>
              <a:rPr lang="en-US" sz="2400" dirty="0">
                <a:solidFill>
                  <a:srgbClr val="0070C0"/>
                </a:solidFill>
              </a:rPr>
              <a:t>Processer</a:t>
            </a:r>
            <a:endParaRPr lang="en-IN" sz="2400" dirty="0">
              <a:solidFill>
                <a:srgbClr val="0070C0"/>
              </a:solidFill>
            </a:endParaRPr>
          </a:p>
          <a:p>
            <a:pPr algn="just"/>
            <a:r>
              <a:rPr lang="en-US" sz="2400" dirty="0">
                <a:solidFill>
                  <a:srgbClr val="0070C0"/>
                </a:solidFill>
              </a:rPr>
              <a:t>Ram                             :           Min 1 GB</a:t>
            </a:r>
            <a:endParaRPr lang="en-IN" sz="2400" dirty="0">
              <a:solidFill>
                <a:srgbClr val="0070C0"/>
              </a:solidFill>
            </a:endParaRPr>
          </a:p>
          <a:p>
            <a:pPr algn="just"/>
            <a:r>
              <a:rPr lang="en-US" sz="2400" dirty="0">
                <a:solidFill>
                  <a:srgbClr val="0070C0"/>
                </a:solidFill>
              </a:rPr>
              <a:t>Hard Disk                    :           Min 100 GB</a:t>
            </a:r>
            <a:endParaRPr lang="en-IN" sz="2400" dirty="0">
              <a:solidFill>
                <a:srgbClr val="0070C0"/>
              </a:solidFill>
            </a:endParaRP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208565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Software Requirements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62108" y="1510749"/>
            <a:ext cx="7503187" cy="2891072"/>
          </a:xfrm>
        </p:spPr>
        <p:txBody>
          <a:bodyPr>
            <a:noAutofit/>
          </a:bodyPr>
          <a:lstStyle/>
          <a:p>
            <a:r>
              <a:rPr lang="en-US" sz="2000" dirty="0">
                <a:solidFill>
                  <a:srgbClr val="0070C0"/>
                </a:solidFill>
              </a:rPr>
              <a:t>For developing the application the following are the </a:t>
            </a:r>
            <a:r>
              <a:rPr lang="en-US" sz="2000" dirty="0" smtClean="0">
                <a:solidFill>
                  <a:srgbClr val="0070C0"/>
                </a:solidFill>
              </a:rPr>
              <a:t>Software </a:t>
            </a:r>
            <a:r>
              <a:rPr lang="en-US" sz="2000" dirty="0">
                <a:solidFill>
                  <a:srgbClr val="0070C0"/>
                </a:solidFill>
              </a:rPr>
              <a:t>Requirements</a:t>
            </a:r>
            <a:r>
              <a:rPr lang="en-US" sz="2000" dirty="0" smtClean="0">
                <a:solidFill>
                  <a:srgbClr val="0070C0"/>
                </a:solidFill>
              </a:rPr>
              <a:t>:-</a:t>
            </a:r>
          </a:p>
          <a:p>
            <a:r>
              <a:rPr lang="en-US" sz="2000" dirty="0">
                <a:solidFill>
                  <a:srgbClr val="0070C0"/>
                </a:solidFill>
              </a:rPr>
              <a:t>Operating System       	</a:t>
            </a:r>
            <a:r>
              <a:rPr lang="en-US" sz="2000" dirty="0" smtClean="0">
                <a:solidFill>
                  <a:srgbClr val="0070C0"/>
                </a:solidFill>
              </a:rPr>
              <a:t>: </a:t>
            </a:r>
            <a:r>
              <a:rPr lang="en-US" sz="2000" dirty="0">
                <a:solidFill>
                  <a:srgbClr val="0070C0"/>
                </a:solidFill>
              </a:rPr>
              <a:t>        </a:t>
            </a:r>
            <a:r>
              <a:rPr lang="en-US" sz="2000" dirty="0" smtClean="0">
                <a:solidFill>
                  <a:srgbClr val="0070C0"/>
                </a:solidFill>
              </a:rPr>
              <a:t>Windows </a:t>
            </a:r>
            <a:r>
              <a:rPr lang="en-US" sz="2000" dirty="0">
                <a:solidFill>
                  <a:srgbClr val="0070C0"/>
                </a:solidFill>
              </a:rPr>
              <a:t>family</a:t>
            </a:r>
            <a:endParaRPr lang="en-IN" sz="2000" dirty="0">
              <a:solidFill>
                <a:srgbClr val="0070C0"/>
              </a:solidFill>
            </a:endParaRPr>
          </a:p>
          <a:p>
            <a:r>
              <a:rPr lang="en-US" sz="2000" dirty="0">
                <a:solidFill>
                  <a:srgbClr val="0070C0"/>
                </a:solidFill>
              </a:rPr>
              <a:t>Technology                 	:         </a:t>
            </a:r>
            <a:r>
              <a:rPr lang="en-US" sz="2000" dirty="0" smtClean="0">
                <a:solidFill>
                  <a:srgbClr val="0070C0"/>
                </a:solidFill>
              </a:rPr>
              <a:t>Python </a:t>
            </a:r>
            <a:r>
              <a:rPr lang="en-US" sz="2000" dirty="0">
                <a:solidFill>
                  <a:srgbClr val="0070C0"/>
                </a:solidFill>
              </a:rPr>
              <a:t>3.6</a:t>
            </a:r>
            <a:endParaRPr lang="en-IN" sz="2000" dirty="0">
              <a:solidFill>
                <a:srgbClr val="0070C0"/>
              </a:solidFill>
            </a:endParaRPr>
          </a:p>
          <a:p>
            <a:r>
              <a:rPr lang="en-US" sz="2000" dirty="0">
                <a:solidFill>
                  <a:srgbClr val="0070C0"/>
                </a:solidFill>
              </a:rPr>
              <a:t>IDE				</a:t>
            </a:r>
            <a:r>
              <a:rPr lang="en-US" sz="2000" dirty="0" smtClean="0">
                <a:solidFill>
                  <a:srgbClr val="0070C0"/>
                </a:solidFill>
              </a:rPr>
              <a:t>:         </a:t>
            </a:r>
            <a:r>
              <a:rPr lang="en-US" sz="2000" dirty="0" err="1" smtClean="0">
                <a:solidFill>
                  <a:srgbClr val="0070C0"/>
                </a:solidFill>
              </a:rPr>
              <a:t>PyCharm</a:t>
            </a:r>
            <a:endParaRPr lang="en-US" sz="2000" dirty="0" smtClean="0">
              <a:solidFill>
                <a:srgbClr val="0070C0"/>
              </a:solidFill>
            </a:endParaRPr>
          </a:p>
          <a:p>
            <a:r>
              <a:rPr lang="en-US" sz="2000" dirty="0">
                <a:solidFill>
                  <a:srgbClr val="0070C0"/>
                </a:solidFill>
              </a:rPr>
              <a:t>UML			</a:t>
            </a:r>
            <a:r>
              <a:rPr lang="en-US" sz="2000" dirty="0" smtClean="0">
                <a:solidFill>
                  <a:srgbClr val="0070C0"/>
                </a:solidFill>
              </a:rPr>
              <a:t>            :         Star UML</a:t>
            </a:r>
          </a:p>
          <a:p>
            <a:r>
              <a:rPr lang="en-US" sz="2000" dirty="0" smtClean="0">
                <a:solidFill>
                  <a:srgbClr val="0070C0"/>
                </a:solidFill>
              </a:rPr>
              <a:t>GUI                                        :    </a:t>
            </a:r>
            <a:r>
              <a:rPr lang="en-IN" sz="2000" dirty="0" smtClean="0">
                <a:solidFill>
                  <a:srgbClr val="0070C0"/>
                </a:solidFill>
              </a:rPr>
              <a:t>     </a:t>
            </a:r>
            <a:r>
              <a:rPr lang="en-IN" sz="2000" dirty="0" err="1" smtClean="0">
                <a:solidFill>
                  <a:srgbClr val="0070C0"/>
                </a:solidFill>
              </a:rPr>
              <a:t>tkinter</a:t>
            </a:r>
            <a:endParaRPr lang="en-IN" sz="2000" dirty="0" smtClean="0">
              <a:solidFill>
                <a:srgbClr val="0070C0"/>
              </a:solidFill>
            </a:endParaRPr>
          </a:p>
          <a:p>
            <a:r>
              <a:rPr lang="en-US" sz="2000" dirty="0" smtClean="0">
                <a:solidFill>
                  <a:srgbClr val="0070C0"/>
                </a:solidFill>
              </a:rPr>
              <a:t>Debugger/Emulator           :         Any browser(preferably Chrome)</a:t>
            </a:r>
            <a:endParaRPr lang="en-IN" sz="2000" dirty="0">
              <a:solidFill>
                <a:srgbClr val="0070C0"/>
              </a:solidFill>
            </a:endParaRP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379296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64673" y="181162"/>
            <a:ext cx="499915" cy="566977"/>
          </a:xfrm>
          <a:prstGeom prst="rect">
            <a:avLst/>
          </a:prstGeom>
        </p:spPr>
      </p:pic>
      <p:pic>
        <p:nvPicPr>
          <p:cNvPr id="3" name="Picture 2"/>
          <p:cNvPicPr>
            <a:picLocks noChangeAspect="1"/>
          </p:cNvPicPr>
          <p:nvPr/>
        </p:nvPicPr>
        <p:blipFill>
          <a:blip r:embed="rId3"/>
          <a:stretch>
            <a:fillRect/>
          </a:stretch>
        </p:blipFill>
        <p:spPr>
          <a:xfrm>
            <a:off x="2393342" y="1267321"/>
            <a:ext cx="4577009" cy="1830803"/>
          </a:xfrm>
          <a:prstGeom prst="rect">
            <a:avLst/>
          </a:prstGeom>
        </p:spPr>
      </p:pic>
    </p:spTree>
    <p:extLst>
      <p:ext uri="{BB962C8B-B14F-4D97-AF65-F5344CB8AC3E}">
        <p14:creationId xmlns:p14="http://schemas.microsoft.com/office/powerpoint/2010/main" val="3370442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Outline</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numCol="2">
            <a:noAutofit/>
          </a:bodyPr>
          <a:lstStyle/>
          <a:p>
            <a:pPr>
              <a:buFont typeface="Wingdings" panose="05000000000000000000" pitchFamily="2" charset="2"/>
              <a:buChar char="ü"/>
            </a:pPr>
            <a:r>
              <a:rPr lang="en-US" sz="2000" dirty="0">
                <a:solidFill>
                  <a:srgbClr val="0070C0"/>
                </a:solidFill>
              </a:rPr>
              <a:t> </a:t>
            </a:r>
            <a:r>
              <a:rPr lang="en-US" sz="2400" dirty="0" smtClean="0">
                <a:solidFill>
                  <a:srgbClr val="0070C0"/>
                </a:solidFill>
              </a:rPr>
              <a:t>Abstract</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Keywords</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Introduction to the topic</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Existing System</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Drawbacks in existing system</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Proposed Work</a:t>
            </a:r>
          </a:p>
          <a:p>
            <a:pPr>
              <a:buFont typeface="Wingdings" panose="05000000000000000000" pitchFamily="2" charset="2"/>
              <a:buChar char="ü"/>
            </a:pPr>
            <a:endParaRPr lang="en-US" sz="2400" dirty="0">
              <a:solidFill>
                <a:srgbClr val="0070C0"/>
              </a:solidFill>
            </a:endParaRPr>
          </a:p>
          <a:p>
            <a:pPr>
              <a:buFont typeface="Wingdings" panose="05000000000000000000" pitchFamily="2" charset="2"/>
              <a:buChar char="ü"/>
            </a:pPr>
            <a:endParaRPr lang="en-US" sz="2400" dirty="0" smtClean="0">
              <a:solidFill>
                <a:srgbClr val="0070C0"/>
              </a:solidFill>
            </a:endParaRPr>
          </a:p>
          <a:p>
            <a:pPr marL="0" indent="0">
              <a:buNone/>
            </a:pPr>
            <a:endParaRPr lang="en-US" sz="2400" dirty="0" smtClean="0">
              <a:solidFill>
                <a:srgbClr val="0070C0"/>
              </a:solidFill>
            </a:endParaRP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Advantages</a:t>
            </a:r>
          </a:p>
          <a:p>
            <a:pPr>
              <a:buFont typeface="Wingdings" panose="05000000000000000000" pitchFamily="2" charset="2"/>
              <a:buChar char="ü"/>
            </a:pPr>
            <a:r>
              <a:rPr lang="en-US" sz="2400" dirty="0" smtClean="0">
                <a:solidFill>
                  <a:srgbClr val="0070C0"/>
                </a:solidFill>
              </a:rPr>
              <a:t> System Architecture</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Requirements Analysis</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Functional Requirements</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Hardware Requirements</a:t>
            </a:r>
          </a:p>
          <a:p>
            <a:pPr>
              <a:buFont typeface="Wingdings" panose="05000000000000000000" pitchFamily="2" charset="2"/>
              <a:buChar char="ü"/>
            </a:pPr>
            <a:r>
              <a:rPr lang="en-US" sz="2400" dirty="0">
                <a:solidFill>
                  <a:srgbClr val="0070C0"/>
                </a:solidFill>
              </a:rPr>
              <a:t> </a:t>
            </a:r>
            <a:r>
              <a:rPr lang="en-US" sz="2400" dirty="0" smtClean="0">
                <a:solidFill>
                  <a:srgbClr val="0070C0"/>
                </a:solidFill>
              </a:rPr>
              <a:t>Software Requirements</a:t>
            </a:r>
          </a:p>
          <a:p>
            <a:pPr>
              <a:buFont typeface="Wingdings" panose="05000000000000000000" pitchFamily="2" charset="2"/>
              <a:buChar char="ü"/>
            </a:pPr>
            <a:endParaRPr lang="en-US" sz="2000" dirty="0" smtClean="0">
              <a:solidFill>
                <a:srgbClr val="0070C0"/>
              </a:solidFill>
            </a:endParaRPr>
          </a:p>
          <a:p>
            <a:pPr>
              <a:buFont typeface="Wingdings" panose="05000000000000000000" pitchFamily="2" charset="2"/>
              <a:buChar char="ü"/>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1975734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Abstract</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lnSpcReduction="10000"/>
          </a:bodyPr>
          <a:lstStyle/>
          <a:p>
            <a:pPr marL="34290" indent="0">
              <a:buNone/>
            </a:pPr>
            <a:r>
              <a:rPr lang="en-IN" sz="2400" dirty="0">
                <a:solidFill>
                  <a:srgbClr val="0070C0"/>
                </a:solidFill>
                <a:latin typeface="Calibri" panose="020F0502020204030204" pitchFamily="34" charset="0"/>
                <a:cs typeface="Calibri" panose="020F0502020204030204" pitchFamily="34" charset="0"/>
              </a:rPr>
              <a:t>According to the World Health Organization (W.H.O), breast cancer is the second most common cancer type among women after lung cancer. Breast cancer occurs when some breast cells begin to raise abnormally.  It can arise in any portion of the breast and it can be prevented if the treatment is started at the early stage. Breast cancer is a collection of cancer cells arising from the cells of the breast which can be also call as malignant tumour. Breast cancer’s treatment depends on the type and the stage of cancer the patient is suffering from (zero to fourth). This treatment may include surgery, radiation, or chemotherapy.</a:t>
            </a:r>
          </a:p>
          <a:p>
            <a:endParaRPr lang="en-IN"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527051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Abstract</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72228" y="1303795"/>
            <a:ext cx="7543800" cy="3017520"/>
          </a:xfrm>
        </p:spPr>
        <p:txBody>
          <a:bodyPr>
            <a:noAutofit/>
          </a:bodyPr>
          <a:lstStyle/>
          <a:p>
            <a:r>
              <a:rPr lang="en-IN" sz="2300" dirty="0">
                <a:solidFill>
                  <a:srgbClr val="0070C0"/>
                </a:solidFill>
              </a:rPr>
              <a:t>This paper focuses on the diagnosis of breast cancer using various classification </a:t>
            </a:r>
            <a:r>
              <a:rPr lang="en-IN" sz="2300" dirty="0" smtClean="0">
                <a:solidFill>
                  <a:srgbClr val="0070C0"/>
                </a:solidFill>
              </a:rPr>
              <a:t>algorithms. Over </a:t>
            </a:r>
            <a:r>
              <a:rPr lang="en-IN" sz="2300" dirty="0">
                <a:solidFill>
                  <a:srgbClr val="0070C0"/>
                </a:solidFill>
              </a:rPr>
              <a:t>the last few decades, classifiers with high disease classification performance have been developed and are in high demand. A good classifier is outfitted with highly accurate classification rules derived from historical diagnosis. Because each diagnosis consists of a large number of data features, it is difficult to build minimally accurate high-accuracy classification rules from such historical data and the classification rules are derived from previous diagnoses with a large number of </a:t>
            </a:r>
            <a:r>
              <a:rPr lang="en-IN" sz="2300" dirty="0" smtClean="0">
                <a:solidFill>
                  <a:srgbClr val="0070C0"/>
                </a:solidFill>
              </a:rPr>
              <a:t>features.</a:t>
            </a:r>
            <a:endParaRPr lang="en-IN" sz="2300" dirty="0">
              <a:solidFill>
                <a:srgbClr val="0070C0"/>
              </a:solidFill>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987945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Abstract</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r>
              <a:rPr lang="en-IN" sz="2400" dirty="0">
                <a:solidFill>
                  <a:srgbClr val="0070C0"/>
                </a:solidFill>
              </a:rPr>
              <a:t>I</a:t>
            </a:r>
            <a:r>
              <a:rPr lang="en-IN" sz="2400" dirty="0" smtClean="0">
                <a:solidFill>
                  <a:srgbClr val="0070C0"/>
                </a:solidFill>
              </a:rPr>
              <a:t>t </a:t>
            </a:r>
            <a:r>
              <a:rPr lang="en-IN" sz="2400" dirty="0">
                <a:solidFill>
                  <a:srgbClr val="0070C0"/>
                </a:solidFill>
              </a:rPr>
              <a:t>is difficult to build a small number of rules that perform well while retaining all diagnosis information. As a result, the goal of this paper is to find the best performance classifier with the fewest classification rules. According to the results of the experiment on the Breast Cancer data set, the J48 decision tree classifier is the best of the three classifiers: J48 decision tree, Reduced Error Pruning Tree, and Random Tree.</a:t>
            </a: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1447637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Key words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a:buFont typeface="Wingdings" panose="05000000000000000000" pitchFamily="2" charset="2"/>
              <a:buChar char="v"/>
            </a:pPr>
            <a:r>
              <a:rPr lang="en-US" sz="2400" dirty="0" smtClean="0">
                <a:solidFill>
                  <a:srgbClr val="0070C0"/>
                </a:solidFill>
              </a:rPr>
              <a:t> Breast cancer</a:t>
            </a:r>
          </a:p>
          <a:p>
            <a:pPr>
              <a:buFont typeface="Wingdings" panose="05000000000000000000" pitchFamily="2" charset="2"/>
              <a:buChar char="v"/>
            </a:pPr>
            <a:r>
              <a:rPr lang="en-US" sz="2400" dirty="0" smtClean="0">
                <a:solidFill>
                  <a:srgbClr val="0070C0"/>
                </a:solidFill>
              </a:rPr>
              <a:t> Machine Learning</a:t>
            </a:r>
          </a:p>
          <a:p>
            <a:pPr>
              <a:buFont typeface="Wingdings" panose="05000000000000000000" pitchFamily="2" charset="2"/>
              <a:buChar char="v"/>
            </a:pPr>
            <a:r>
              <a:rPr lang="en-US" sz="2400" dirty="0" smtClean="0">
                <a:solidFill>
                  <a:srgbClr val="0070C0"/>
                </a:solidFill>
              </a:rPr>
              <a:t> Classification</a:t>
            </a:r>
          </a:p>
          <a:p>
            <a:pPr>
              <a:buFont typeface="Wingdings" panose="05000000000000000000" pitchFamily="2" charset="2"/>
              <a:buChar char="v"/>
            </a:pPr>
            <a:r>
              <a:rPr lang="en-US" sz="2400" dirty="0" smtClean="0">
                <a:solidFill>
                  <a:srgbClr val="0070C0"/>
                </a:solidFill>
              </a:rPr>
              <a:t> </a:t>
            </a:r>
            <a:r>
              <a:rPr lang="en-US" sz="2400" dirty="0">
                <a:solidFill>
                  <a:srgbClr val="0070C0"/>
                </a:solidFill>
              </a:rPr>
              <a:t>Classifier</a:t>
            </a:r>
          </a:p>
          <a:p>
            <a:pPr>
              <a:buFont typeface="Wingdings" panose="05000000000000000000" pitchFamily="2" charset="2"/>
              <a:buChar char="v"/>
            </a:pPr>
            <a:r>
              <a:rPr lang="en-US" sz="2400" dirty="0">
                <a:solidFill>
                  <a:srgbClr val="0070C0"/>
                </a:solidFill>
              </a:rPr>
              <a:t> </a:t>
            </a:r>
            <a:r>
              <a:rPr lang="en-US" sz="2400" dirty="0" smtClean="0">
                <a:solidFill>
                  <a:srgbClr val="0070C0"/>
                </a:solidFill>
              </a:rPr>
              <a:t>Accuracy</a:t>
            </a:r>
          </a:p>
          <a:p>
            <a:pPr>
              <a:buFont typeface="Wingdings" panose="05000000000000000000" pitchFamily="2" charset="2"/>
              <a:buChar char="v"/>
            </a:pPr>
            <a:r>
              <a:rPr lang="en-US" sz="2400" dirty="0" smtClean="0">
                <a:solidFill>
                  <a:srgbClr val="0070C0"/>
                </a:solidFill>
              </a:rPr>
              <a:t> </a:t>
            </a:r>
            <a:r>
              <a:rPr lang="en-US" sz="2400" dirty="0">
                <a:solidFill>
                  <a:srgbClr val="0070C0"/>
                </a:solidFill>
              </a:rPr>
              <a:t>Decision </a:t>
            </a:r>
            <a:r>
              <a:rPr lang="en-US" sz="2400" dirty="0" smtClean="0">
                <a:solidFill>
                  <a:srgbClr val="0070C0"/>
                </a:solidFill>
              </a:rPr>
              <a:t>Tree</a:t>
            </a: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3316069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Introduction to the topic</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r>
              <a:rPr lang="en-IN" sz="2400" dirty="0">
                <a:solidFill>
                  <a:srgbClr val="0070C0"/>
                </a:solidFill>
              </a:rPr>
              <a:t>Breast cancer is one of the most burning problems worldwide today. It is one of the major health problems facing women. Globally, the incidence of breast cancer ranks second after that of lung cancer. The disease is the leading cause of cancer death in women. Breast cancer develops from breast tissue</a:t>
            </a:r>
            <a:r>
              <a:rPr lang="en-IN" sz="2400" dirty="0" smtClean="0">
                <a:solidFill>
                  <a:srgbClr val="0070C0"/>
                </a:solidFill>
              </a:rPr>
              <a:t>. The </a:t>
            </a:r>
            <a:r>
              <a:rPr lang="en-IN" sz="2400" dirty="0">
                <a:solidFill>
                  <a:srgbClr val="0070C0"/>
                </a:solidFill>
              </a:rPr>
              <a:t>signs of breast cancer can contain a large part of the breasts, </a:t>
            </a:r>
            <a:r>
              <a:rPr lang="en-IN" sz="2400" dirty="0" smtClean="0">
                <a:solidFill>
                  <a:srgbClr val="0070C0"/>
                </a:solidFill>
              </a:rPr>
              <a:t>fluid </a:t>
            </a:r>
            <a:r>
              <a:rPr lang="en-IN" sz="2400" dirty="0">
                <a:solidFill>
                  <a:srgbClr val="0070C0"/>
                </a:solidFill>
              </a:rPr>
              <a:t>from the nipple, the chest-shaped change, a new inverted nipple or a flaky patch of the skin. Both genetic and ancestral factor play a role. </a:t>
            </a: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18601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Introduction to the topic</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r>
              <a:rPr lang="en-IN" sz="2400" dirty="0">
                <a:solidFill>
                  <a:srgbClr val="0070C0"/>
                </a:solidFill>
              </a:rPr>
              <a:t>About 5-10% of breast cancer are hereditary and occur in the patient with mutation BRCA1, BRCA2 </a:t>
            </a:r>
            <a:r>
              <a:rPr lang="en-IN" sz="2400" dirty="0" smtClean="0">
                <a:solidFill>
                  <a:srgbClr val="0070C0"/>
                </a:solidFill>
              </a:rPr>
              <a:t>genes.</a:t>
            </a:r>
            <a:endParaRPr lang="en-IN" sz="2400" dirty="0">
              <a:solidFill>
                <a:srgbClr val="0070C0"/>
              </a:solidFill>
            </a:endParaRPr>
          </a:p>
          <a:p>
            <a:r>
              <a:rPr lang="en-IN" sz="2400" dirty="0">
                <a:solidFill>
                  <a:srgbClr val="0070C0"/>
                </a:solidFill>
              </a:rPr>
              <a:t>Risk factors for breast cancer are obesity, alcohol consumption, and a late first pregnancy. Breast cancer usually presents as a palpable mass with discharge from the nipple. Breast cancer can metastasize to bones (70%), lungs (60%), liver (55%), and other organs.</a:t>
            </a:r>
          </a:p>
          <a:p>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732196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Existing System</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288889"/>
            <a:ext cx="7543800" cy="3017520"/>
          </a:xfrm>
        </p:spPr>
        <p:txBody>
          <a:bodyPr>
            <a:noAutofit/>
          </a:bodyPr>
          <a:lstStyle/>
          <a:p>
            <a:pPr marL="0" indent="0">
              <a:buNone/>
            </a:pPr>
            <a:r>
              <a:rPr lang="en-US" sz="2250" dirty="0">
                <a:solidFill>
                  <a:srgbClr val="0070C0"/>
                </a:solidFill>
              </a:rPr>
              <a:t>Most hospitals today use decision support systems, but they are very limited in terms of getting disease outcomes. You can answer simple questions like “group the age of patients according to each disease”, “diabetes prediction”. Solutions are always taken in a hospital. on the intuition and experience of doctors, and not on the rich knowledge data hidden in the database. Using machine learning, the automatic conclusions of diagnostic rules can be determined from past descriptions, a patient as well as experts and experts can be successfully treated specialists. it will help make the diagnostic process more objective and reliable.</a:t>
            </a:r>
            <a:endParaRPr lang="en-US" sz="225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975474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6574</TotalTime>
  <Words>984</Words>
  <Application>Microsoft Office PowerPoint</Application>
  <PresentationFormat>On-screen Show (16:9)</PresentationFormat>
  <Paragraphs>72</Paragraphs>
  <Slides>19</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vt:i4>
      </vt:variant>
    </vt:vector>
  </HeadingPairs>
  <TitlesOfParts>
    <vt:vector size="28" baseType="lpstr">
      <vt:lpstr>Arial</vt:lpstr>
      <vt:lpstr>Bell MT</vt:lpstr>
      <vt:lpstr>Calibri</vt:lpstr>
      <vt:lpstr>Calibri Light</vt:lpstr>
      <vt:lpstr>Wingdings</vt:lpstr>
      <vt:lpstr>2_Custom Design</vt:lpstr>
      <vt:lpstr>1_Custom Design</vt:lpstr>
      <vt:lpstr>Custom Design</vt:lpstr>
      <vt:lpstr>Retrospect</vt:lpstr>
      <vt:lpstr>PowerPoint Presentation</vt:lpstr>
      <vt:lpstr>Outline</vt:lpstr>
      <vt:lpstr>Abstract</vt:lpstr>
      <vt:lpstr>Abstract</vt:lpstr>
      <vt:lpstr>Abstract</vt:lpstr>
      <vt:lpstr>Key words</vt:lpstr>
      <vt:lpstr>Introduction to the topic</vt:lpstr>
      <vt:lpstr>Introduction to the topic</vt:lpstr>
      <vt:lpstr>Existing System</vt:lpstr>
      <vt:lpstr>Drawbacks in existing system</vt:lpstr>
      <vt:lpstr>Proposed work</vt:lpstr>
      <vt:lpstr>Proposed work</vt:lpstr>
      <vt:lpstr>Advantages in Proposed Work</vt:lpstr>
      <vt:lpstr>System Architecture</vt:lpstr>
      <vt:lpstr>Requirements Analysis</vt:lpstr>
      <vt:lpstr>Functional Requirements</vt:lpstr>
      <vt:lpstr>Hardware Requirements</vt:lpstr>
      <vt:lpstr>Software Requirements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account</cp:lastModifiedBy>
  <cp:revision>838</cp:revision>
  <cp:lastPrinted>2020-02-28T10:30:50Z</cp:lastPrinted>
  <dcterms:created xsi:type="dcterms:W3CDTF">2018-12-05T17:55:55Z</dcterms:created>
  <dcterms:modified xsi:type="dcterms:W3CDTF">2021-12-06T01:40:09Z</dcterms:modified>
</cp:coreProperties>
</file>